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5" r:id="rId5"/>
    <p:sldId id="334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12235" y="2519680"/>
            <a:ext cx="436753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105" y="3776980"/>
            <a:ext cx="1203515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1840"/>
            <a:ext cx="7817485" cy="59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7170" y="5373370"/>
            <a:ext cx="52698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170" y="6165215"/>
            <a:ext cx="60610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260"/>
            <a:ext cx="7661275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80100" y="3789045"/>
            <a:ext cx="6534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4653280"/>
            <a:ext cx="9982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1125" y="5445125"/>
            <a:ext cx="8489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5995" y="6231890"/>
            <a:ext cx="125476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1172167"/>
            <a:ext cx="495238" cy="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1124508"/>
            <a:ext cx="609524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1105445"/>
            <a:ext cx="1914285" cy="5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619" y="1105445"/>
            <a:ext cx="2600000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220664"/>
            <a:ext cx="1152380" cy="5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2249260"/>
            <a:ext cx="1247619" cy="5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0000" y="3402607"/>
            <a:ext cx="1600000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1428" y="3364480"/>
            <a:ext cx="628571" cy="5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58095" y="4517827"/>
            <a:ext cx="352380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1124466"/>
            <a:ext cx="647619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4761" y="2239376"/>
            <a:ext cx="1285714" cy="4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2239376"/>
            <a:ext cx="1266666" cy="4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5565050"/>
            <a:ext cx="2866666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3"/>
          <a:stretch>
            <a:fillRect/>
          </a:stretch>
        </p:blipFill>
        <p:spPr>
          <a:xfrm>
            <a:off x="720090" y="1053650"/>
            <a:ext cx="10024110" cy="531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17983" y="3701151"/>
            <a:ext cx="539205" cy="5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7983" y="5762718"/>
            <a:ext cx="539205" cy="5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2192500"/>
            <a:ext cx="580952" cy="5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4480939"/>
            <a:ext cx="495238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9523" y="2631582"/>
            <a:ext cx="638095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45" y="2708275"/>
            <a:ext cx="54292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333" y="3909652"/>
            <a:ext cx="628571" cy="4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285" y="3919190"/>
            <a:ext cx="647620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7142" y="5187721"/>
            <a:ext cx="628571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00952" y="5187721"/>
            <a:ext cx="647618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588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85749" y="3171397"/>
            <a:ext cx="1141437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4348" y="4152542"/>
            <a:ext cx="870874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186" y="5133688"/>
            <a:ext cx="862419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2803" y="6114833"/>
            <a:ext cx="862419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9925"/>
            <a:ext cx="7689215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5949315"/>
            <a:ext cx="5765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2023-07-26T17:41:01Z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