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45" r:id="rId3"/>
    <p:sldId id="344" r:id="rId4"/>
    <p:sldId id="342" r:id="rId5"/>
    <p:sldId id="340" r:id="rId6"/>
    <p:sldId id="338" r:id="rId7"/>
    <p:sldId id="335" r:id="rId8"/>
    <p:sldId id="333" r:id="rId9"/>
    <p:sldId id="331" r:id="rId10"/>
    <p:sldId id="330" r:id="rId11"/>
    <p:sldId id="328" r:id="rId12"/>
    <p:sldId id="326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0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018" y="62"/>
      </p:cViewPr>
      <p:guideLst>
        <p:guide orient="horz" pos="2160"/>
        <p:guide pos="380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6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3154680" y="2327275"/>
            <a:ext cx="5882005" cy="1123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4086225" y="3973830"/>
            <a:ext cx="4019550" cy="5575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13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0120000" y="1220095"/>
            <a:ext cx="1219047" cy="50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20000" y="2422405"/>
            <a:ext cx="4695238" cy="50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081904" y="3615173"/>
            <a:ext cx="1257142" cy="50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91428" y="4807940"/>
            <a:ext cx="4723809" cy="505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9705975" cy="3788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91" r="12887"/>
          <a:stretch>
            <a:fillRect/>
          </a:stretch>
        </p:blipFill>
        <p:spPr>
          <a:xfrm>
            <a:off x="2207260" y="4653280"/>
            <a:ext cx="7717155" cy="1958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510476" y="1162887"/>
            <a:ext cx="609524" cy="52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548571" y="2336846"/>
            <a:ext cx="638095" cy="544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624761" y="3558527"/>
            <a:ext cx="609523" cy="524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391" r="12887"/>
          <a:stretch>
            <a:fillRect/>
          </a:stretch>
        </p:blipFill>
        <p:spPr>
          <a:xfrm>
            <a:off x="839470" y="4221665"/>
            <a:ext cx="9408250" cy="2387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967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10853333" y="4411020"/>
            <a:ext cx="485714" cy="57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48571" y="5535132"/>
            <a:ext cx="1257142" cy="571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348571" y="5611342"/>
            <a:ext cx="352380" cy="44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82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072380" y="1248477"/>
            <a:ext cx="295238" cy="43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7729523" y="2373454"/>
            <a:ext cx="352380" cy="43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86666" y="3507966"/>
            <a:ext cx="342857" cy="43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710476" y="4671078"/>
            <a:ext cx="609523" cy="58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110476" y="4671078"/>
            <a:ext cx="638095" cy="5815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2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86666" y="2279127"/>
            <a:ext cx="638096" cy="4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653333" y="2279127"/>
            <a:ext cx="638095" cy="4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48571" y="3414516"/>
            <a:ext cx="619047" cy="438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561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167619" y="5836852"/>
            <a:ext cx="4676190" cy="5055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6920"/>
            <a:ext cx="8555990" cy="3122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img_16777215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3789045"/>
            <a:ext cx="8555990" cy="29756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>
            <p:custDataLst>
              <p:tags r:id="rId2"/>
            </p:custDataLst>
          </p:nvPr>
        </p:nvSpPr>
        <p:spPr bwMode="white">
          <a:xfrm>
            <a:off x="1919605" y="5085080"/>
            <a:ext cx="2058670" cy="1432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>
            <p:custDataLst>
              <p:tags r:id="rId3"/>
            </p:custDataLst>
          </p:nvPr>
        </p:nvSpPr>
        <p:spPr bwMode="white">
          <a:xfrm>
            <a:off x="6167755" y="5128895"/>
            <a:ext cx="1866900" cy="139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746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9777142" y="2527028"/>
            <a:ext cx="580952" cy="59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777142" y="4912042"/>
            <a:ext cx="580952" cy="5914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97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862857" y="2337842"/>
            <a:ext cx="495238" cy="43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862857" y="3531761"/>
            <a:ext cx="495238" cy="4393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77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510476" y="3775668"/>
            <a:ext cx="5933333" cy="505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62</cp:revision>
  <dcterms:created xsi:type="dcterms:W3CDTF">2015-09-16T06:44:00Z</dcterms:created>
  <dcterms:modified xsi:type="dcterms:W3CDTF">2023-07-26T16:02:21Z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