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40" r:id="rId4"/>
    <p:sldId id="338" r:id="rId5"/>
    <p:sldId id="336" r:id="rId6"/>
    <p:sldId id="334" r:id="rId7"/>
    <p:sldId id="333" r:id="rId8"/>
    <p:sldId id="331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2" d="100"/>
          <a:sy n="62" d="100"/>
        </p:scale>
        <p:origin x="1819" y="5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4635" y="3126105"/>
            <a:ext cx="4062730" cy="605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4" y="692785"/>
            <a:ext cx="9083167" cy="4392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69046" y="4581128"/>
            <a:ext cx="3818890" cy="203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981075"/>
            <a:ext cx="3757295" cy="196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551180" y="3141345"/>
            <a:ext cx="3226435" cy="67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551180" y="4077335"/>
            <a:ext cx="359410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551180" y="5157470"/>
            <a:ext cx="8663940" cy="796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080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787140" y="3838575"/>
            <a:ext cx="456565" cy="19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30819" y="3752896"/>
            <a:ext cx="536500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46823" y="4842409"/>
            <a:ext cx="544507" cy="39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30819" y="4842409"/>
            <a:ext cx="544507" cy="39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87140" y="6017895"/>
            <a:ext cx="456565" cy="19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30819" y="5931922"/>
            <a:ext cx="536500" cy="40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8412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8760" y="2781300"/>
            <a:ext cx="3596005" cy="3799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4363" y="2085075"/>
            <a:ext cx="522365" cy="3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2610" y="2085075"/>
            <a:ext cx="514569" cy="35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808980" y="2708910"/>
            <a:ext cx="3308985" cy="3982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34285" y="1181922"/>
            <a:ext cx="2180952" cy="43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77142" y="1181922"/>
            <a:ext cx="1914286" cy="43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2132965"/>
            <a:ext cx="3980180" cy="315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2"/>
            </p:custDataLst>
          </p:nvPr>
        </p:nvSpPr>
        <p:spPr bwMode="white">
          <a:xfrm>
            <a:off x="6036945" y="2085340"/>
            <a:ext cx="3797935" cy="313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794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9175" y="1009382"/>
            <a:ext cx="656836" cy="43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4426" y="1009382"/>
            <a:ext cx="2541671" cy="43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1675" y="2132965"/>
            <a:ext cx="4036060" cy="439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12105" y="2132965"/>
            <a:ext cx="3801745" cy="290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29523" y="2526913"/>
            <a:ext cx="352380" cy="4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8571" y="2526913"/>
            <a:ext cx="342857" cy="44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29523" y="3662095"/>
            <a:ext cx="342857" cy="4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39047" y="3662095"/>
            <a:ext cx="352380" cy="4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29523" y="4787737"/>
            <a:ext cx="342857" cy="4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48571" y="4787737"/>
            <a:ext cx="342857" cy="4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81904" y="4725921"/>
            <a:ext cx="4019047" cy="504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91428" y="5745386"/>
            <a:ext cx="6752380" cy="514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1428" y="4469197"/>
            <a:ext cx="6447619" cy="524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476" y="5507875"/>
            <a:ext cx="8619047" cy="53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794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74749" y="3241462"/>
            <a:ext cx="3152687" cy="44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73774" y="4218760"/>
            <a:ext cx="2185287" cy="354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73774" y="5135517"/>
            <a:ext cx="1891612" cy="449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739265" y="6043930"/>
            <a:ext cx="427545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6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2023-07-26T14:30:16Z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