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8" r:id="rId3"/>
    <p:sldId id="346" r:id="rId4"/>
    <p:sldId id="344" r:id="rId5"/>
    <p:sldId id="342" r:id="rId6"/>
    <p:sldId id="340" r:id="rId7"/>
    <p:sldId id="338" r:id="rId8"/>
    <p:sldId id="337" r:id="rId9"/>
    <p:sldId id="335" r:id="rId10"/>
    <p:sldId id="333" r:id="rId11"/>
    <p:sldId id="331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16985" y="3133725"/>
            <a:ext cx="455803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74065"/>
            <a:ext cx="8355965" cy="5886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185" y="828675"/>
            <a:ext cx="10134600" cy="170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33195" y="2098040"/>
            <a:ext cx="1796415" cy="363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690" y="2945765"/>
            <a:ext cx="10134600" cy="1704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99845" y="4071620"/>
            <a:ext cx="2244090" cy="617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705" y="4926965"/>
            <a:ext cx="10134600" cy="1734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402715" y="6210300"/>
            <a:ext cx="1805305" cy="354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43809" y="5683196"/>
            <a:ext cx="2514285" cy="448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6290"/>
            <a:ext cx="9735820" cy="5935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20000" y="3107336"/>
            <a:ext cx="1114285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05714" y="3107336"/>
            <a:ext cx="314285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24761" y="3107336"/>
            <a:ext cx="571428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6666" y="3059673"/>
            <a:ext cx="514285" cy="4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20000" y="3917620"/>
            <a:ext cx="1123809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0952" y="3917620"/>
            <a:ext cx="533333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24761" y="3917620"/>
            <a:ext cx="580952" cy="381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86666" y="3850891"/>
            <a:ext cx="552380" cy="486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4320280"/>
            <a:ext cx="2847619" cy="438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643809" y="2107781"/>
            <a:ext cx="2523809" cy="57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39047" y="2184136"/>
            <a:ext cx="342857" cy="43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53333" y="2117326"/>
            <a:ext cx="1257142" cy="563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72380" y="2184136"/>
            <a:ext cx="342857" cy="43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53333" y="3205385"/>
            <a:ext cx="466666" cy="76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76752"/>
            <a:ext cx="1323809" cy="572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129523" y="3262652"/>
            <a:ext cx="352380" cy="429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615238" y="3205385"/>
            <a:ext cx="609523" cy="52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415238" y="3253107"/>
            <a:ext cx="295238" cy="439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91428" y="3186296"/>
            <a:ext cx="600000" cy="534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959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08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9995" y="3000731"/>
            <a:ext cx="1210017" cy="41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85751" y="2929510"/>
            <a:ext cx="569420" cy="534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86498" y="3000731"/>
            <a:ext cx="596111" cy="41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87245" y="2956217"/>
            <a:ext cx="498241" cy="49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52403" y="3000731"/>
            <a:ext cx="613906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151019" y="2974023"/>
            <a:ext cx="427066" cy="4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58466" y="3908799"/>
            <a:ext cx="2313269" cy="551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588385" y="3917950"/>
            <a:ext cx="4409440" cy="5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26612" y="4986017"/>
            <a:ext cx="1201120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32368" y="4905893"/>
            <a:ext cx="569421" cy="5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597526" y="4986017"/>
            <a:ext cx="320298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140255" y="4932601"/>
            <a:ext cx="498242" cy="50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8905413" y="4986017"/>
            <a:ext cx="320298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9510422" y="4923698"/>
            <a:ext cx="1129942" cy="50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422877" y="5902987"/>
            <a:ext cx="1770540" cy="5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3317979" y="5974208"/>
            <a:ext cx="622803" cy="41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4109828" y="5902987"/>
            <a:ext cx="3567772" cy="543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4611233"/>
            <a:ext cx="2819047" cy="381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2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2023-07-26T16:17:17Z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