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0" r:id="rId4"/>
    <p:sldId id="338" r:id="rId5"/>
    <p:sldId id="336" r:id="rId6"/>
    <p:sldId id="334" r:id="rId7"/>
    <p:sldId id="333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4035" y="3147695"/>
            <a:ext cx="604393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652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98283" y="3479312"/>
            <a:ext cx="930913" cy="41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5391" y="4403662"/>
            <a:ext cx="702000" cy="41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5391" y="5320373"/>
            <a:ext cx="702000" cy="41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98283" y="6099577"/>
            <a:ext cx="930913" cy="41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714" y="2191512"/>
            <a:ext cx="1152380" cy="5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3268113"/>
            <a:ext cx="1238095" cy="5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7080"/>
            <a:ext cx="8688070" cy="596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64200" y="3357245"/>
            <a:ext cx="82105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1720" y="4293235"/>
            <a:ext cx="74676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1495" y="5229225"/>
            <a:ext cx="116078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76830" y="6173470"/>
            <a:ext cx="69659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142" y="4364732"/>
            <a:ext cx="1704761" cy="54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8571" y="5060432"/>
            <a:ext cx="933333" cy="4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5714" y="5727542"/>
            <a:ext cx="247619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761" y="5670362"/>
            <a:ext cx="542857" cy="4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77142" y="1134060"/>
            <a:ext cx="542857" cy="5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2297084"/>
            <a:ext cx="209523" cy="1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2440078"/>
            <a:ext cx="628571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3809" y="3393376"/>
            <a:ext cx="1276190" cy="5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9523" y="5662226"/>
            <a:ext cx="1257142" cy="5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318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40719" y="4786783"/>
            <a:ext cx="964536" cy="54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0385" y="4777684"/>
            <a:ext cx="3576063" cy="54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3421" y="5878726"/>
            <a:ext cx="873542" cy="5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8088" y="5860527"/>
            <a:ext cx="3477272" cy="54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15238" y="5169479"/>
            <a:ext cx="666666" cy="4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380" y="5169479"/>
            <a:ext cx="952380" cy="4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7555"/>
            <a:ext cx="8182610" cy="597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69235" y="5338445"/>
            <a:ext cx="61341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6000" y="5445760"/>
            <a:ext cx="411480" cy="16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13040" y="5338445"/>
            <a:ext cx="62039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8325" y="6160135"/>
            <a:ext cx="49498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4403507"/>
            <a:ext cx="733333" cy="5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666" y="4403507"/>
            <a:ext cx="733333" cy="5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8571" y="4403507"/>
            <a:ext cx="952380" cy="5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46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06688" y="5198918"/>
            <a:ext cx="895572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2197" y="5198918"/>
            <a:ext cx="895572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7705" y="5198918"/>
            <a:ext cx="895571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9078" y="6013237"/>
            <a:ext cx="791088" cy="40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2197" y="6013237"/>
            <a:ext cx="604511" cy="40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7705" y="6013237"/>
            <a:ext cx="604511" cy="40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