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1.xml"/><Relationship Id="rId7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3"/>
          <a:stretch>
            <a:fillRect/>
          </a:stretch>
        </p:blipFill>
        <p:spPr>
          <a:xfrm>
            <a:off x="4019823" y="2801303"/>
            <a:ext cx="4152355" cy="12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220536"/>
            <a:ext cx="1466666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2230067"/>
            <a:ext cx="1466666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142" y="2230067"/>
            <a:ext cx="1304761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782854"/>
            <a:ext cx="990476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619" y="2782854"/>
            <a:ext cx="666666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7142" y="2782854"/>
            <a:ext cx="666666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1989455"/>
            <a:ext cx="1449070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55370" y="3285490"/>
            <a:ext cx="20593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3935730" y="1989455"/>
            <a:ext cx="174688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3791585" y="3285490"/>
            <a:ext cx="165417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6600190" y="1989455"/>
            <a:ext cx="141795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6384290" y="3285490"/>
            <a:ext cx="17907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9480550" y="1989455"/>
            <a:ext cx="155067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9264650" y="3285490"/>
            <a:ext cx="200152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530" y="3479800"/>
            <a:ext cx="74930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3005" y="3479800"/>
            <a:ext cx="58991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5145" y="3479800"/>
            <a:ext cx="57848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2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4020" y="1557020"/>
            <a:ext cx="3550285" cy="14363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1160"/>
            <a:ext cx="10800000" cy="225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4967619" y="3789713"/>
            <a:ext cx="638095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967619" y="4342890"/>
            <a:ext cx="638095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958095" y="4905605"/>
            <a:ext cx="485714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705898"/>
            <a:ext cx="8485714" cy="27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3220352"/>
            <a:ext cx="8495238" cy="27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734805"/>
            <a:ext cx="2457142" cy="2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8571" y="3820547"/>
            <a:ext cx="4809523" cy="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0000" y="3744332"/>
            <a:ext cx="752380" cy="2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3357202"/>
            <a:ext cx="1819047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3809" y="3338120"/>
            <a:ext cx="6152380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853324"/>
            <a:ext cx="1276190" cy="2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4301742"/>
            <a:ext cx="8476190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4788323"/>
            <a:ext cx="3495238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4730" y="4874260"/>
            <a:ext cx="3856990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43809" y="4788323"/>
            <a:ext cx="752380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096514"/>
            <a:ext cx="1542857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2086984"/>
            <a:ext cx="6428571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592063"/>
            <a:ext cx="1276190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049493"/>
            <a:ext cx="8466666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525982"/>
            <a:ext cx="2657142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6666" y="3611750"/>
            <a:ext cx="4485715" cy="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4285" y="3525982"/>
            <a:ext cx="752379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1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134263"/>
            <a:ext cx="1828571" cy="2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3809" y="2124737"/>
            <a:ext cx="6152380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639181"/>
            <a:ext cx="1276190" cy="20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086939"/>
            <a:ext cx="8476190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563276"/>
            <a:ext cx="3771428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8571" y="3649017"/>
            <a:ext cx="3533333" cy="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43809" y="3572803"/>
            <a:ext cx="752380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4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125840"/>
            <a:ext cx="1819047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2125840"/>
            <a:ext cx="6428571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602634"/>
            <a:ext cx="1790476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8095" y="2602634"/>
            <a:ext cx="6428571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088963"/>
            <a:ext cx="1809523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8095" y="3088963"/>
            <a:ext cx="6428571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0952" y="3565757"/>
            <a:ext cx="5142857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24761" y="3651580"/>
            <a:ext cx="2247619" cy="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4285" y="3565757"/>
            <a:ext cx="752379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117678"/>
            <a:ext cx="8228571" cy="27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623685"/>
            <a:ext cx="1276190" cy="2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3072409"/>
            <a:ext cx="8476190" cy="28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3559322"/>
            <a:ext cx="3495238" cy="27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5205" y="3645535"/>
            <a:ext cx="3856990" cy="12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285" y="3559322"/>
            <a:ext cx="752379" cy="27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2260064"/>
            <a:ext cx="523809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3809" y="2260064"/>
            <a:ext cx="266666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5238" y="2842079"/>
            <a:ext cx="523809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7619" y="3500423"/>
            <a:ext cx="219047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428" y="4235097"/>
            <a:ext cx="219047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7142" y="5484996"/>
            <a:ext cx="219047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4761" y="5484996"/>
            <a:ext cx="219047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10476" y="5484996"/>
            <a:ext cx="219047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659028"/>
            <a:ext cx="657142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0000" y="1659028"/>
            <a:ext cx="647619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1659028"/>
            <a:ext cx="666666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095" y="1659028"/>
            <a:ext cx="657142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81904" y="1659028"/>
            <a:ext cx="657142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6965" y="3100070"/>
            <a:ext cx="314325" cy="18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1650" y="3071495"/>
            <a:ext cx="33528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2205" y="3766185"/>
            <a:ext cx="31051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43495" y="3782695"/>
            <a:ext cx="323850" cy="16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10476" y="4473937"/>
            <a:ext cx="219047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10476" y="5103714"/>
            <a:ext cx="1780951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1725869"/>
            <a:ext cx="390476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1725869"/>
            <a:ext cx="380952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2861445"/>
            <a:ext cx="3000000" cy="3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2205" y="4073525"/>
            <a:ext cx="39814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1155" y="4073525"/>
            <a:ext cx="24066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6666" y="5247108"/>
            <a:ext cx="371428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659179"/>
            <a:ext cx="285714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2203196"/>
            <a:ext cx="333333" cy="31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2857" y="2804479"/>
            <a:ext cx="285714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857" y="3386672"/>
            <a:ext cx="285714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2857" y="3959322"/>
            <a:ext cx="285714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1696399"/>
            <a:ext cx="295238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2840188"/>
            <a:ext cx="247619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523" y="3983976"/>
            <a:ext cx="247619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1133936"/>
            <a:ext cx="257141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2380" y="2286545"/>
            <a:ext cx="238095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2224432"/>
            <a:ext cx="371428" cy="23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2224432"/>
            <a:ext cx="523809" cy="23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2224432"/>
            <a:ext cx="219047" cy="23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4285" y="2224432"/>
            <a:ext cx="676190" cy="23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1428" y="2798065"/>
            <a:ext cx="371428" cy="23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8571" y="2798065"/>
            <a:ext cx="676190" cy="23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619" y="2798065"/>
            <a:ext cx="219047" cy="23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3333" y="2798065"/>
            <a:ext cx="352380" cy="23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696997"/>
            <a:ext cx="1000000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1696997"/>
            <a:ext cx="1180952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476" y="1696997"/>
            <a:ext cx="1180952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8870" y="2307590"/>
            <a:ext cx="2068195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7360" y="2307590"/>
            <a:ext cx="1909445" cy="153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1560" y="2307590"/>
            <a:ext cx="1880870" cy="153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35440" y="2121535"/>
            <a:ext cx="2010410" cy="241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