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1" r:id="rId4"/>
    <p:sldId id="339" r:id="rId5"/>
    <p:sldId id="337" r:id="rId6"/>
    <p:sldId id="335" r:id="rId7"/>
    <p:sldId id="334" r:id="rId8"/>
    <p:sldId id="332" r:id="rId9"/>
    <p:sldId id="330" r:id="rId10"/>
    <p:sldId id="328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31335" y="3150235"/>
            <a:ext cx="3529330" cy="55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3445380"/>
            <a:ext cx="847619" cy="51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428" y="3445380"/>
            <a:ext cx="1152380" cy="51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8139430" cy="400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315" y="4725035"/>
            <a:ext cx="6842760" cy="207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1052830"/>
            <a:ext cx="2242185" cy="227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96190" y="4442340"/>
            <a:ext cx="1276190" cy="5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6666" y="5672384"/>
            <a:ext cx="209523" cy="1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7142" y="5653314"/>
            <a:ext cx="1209523" cy="5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8095" y="5653314"/>
            <a:ext cx="1276191" cy="5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1057882"/>
            <a:ext cx="552380" cy="5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260243"/>
            <a:ext cx="1219047" cy="57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09" y="3462604"/>
            <a:ext cx="619047" cy="58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15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2439" y="1025657"/>
            <a:ext cx="1164243" cy="54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561" y="2172282"/>
            <a:ext cx="1182155" cy="53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3809" y="3887550"/>
            <a:ext cx="2019047" cy="18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523" y="3782742"/>
            <a:ext cx="2190475" cy="195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3809" y="4221028"/>
            <a:ext cx="3257142" cy="15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99898" y="4207068"/>
            <a:ext cx="544192" cy="2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1576" y="4222849"/>
            <a:ext cx="701929" cy="2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67" y="5556328"/>
            <a:ext cx="2255638" cy="112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6001" y="5477424"/>
            <a:ext cx="2074240" cy="119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2135182"/>
            <a:ext cx="2742857" cy="249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428" y="3060008"/>
            <a:ext cx="2219047" cy="157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27187"/>
            <a:ext cx="2590476" cy="110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691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79688" y="6066945"/>
            <a:ext cx="935106" cy="41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2338" y="6066945"/>
            <a:ext cx="935106" cy="41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