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7" r:id="rId4"/>
    <p:sldId id="335" r:id="rId5"/>
    <p:sldId id="334" r:id="rId6"/>
    <p:sldId id="332" r:id="rId7"/>
    <p:sldId id="331" r:id="rId8"/>
    <p:sldId id="329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2" d="100"/>
          <a:sy n="72" d="100"/>
        </p:scale>
        <p:origin x="936" y="298"/>
      </p:cViewPr>
      <p:guideLst>
        <p:guide orient="horz" pos="215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8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16605" y="3128645"/>
            <a:ext cx="555815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995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8164" y="620963"/>
            <a:ext cx="1364442" cy="63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3700" y="6043930"/>
            <a:ext cx="705421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807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644204" y="5974435"/>
            <a:ext cx="285399" cy="34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6888" y="5983084"/>
            <a:ext cx="250805" cy="33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38220" y="5974435"/>
            <a:ext cx="518908" cy="35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8095" y="1162698"/>
            <a:ext cx="4419046" cy="5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4585732"/>
            <a:ext cx="8057143" cy="54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639" y="5635591"/>
            <a:ext cx="5688633" cy="892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43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71"/>
          <a:stretch>
            <a:fillRect/>
          </a:stretch>
        </p:blipFill>
        <p:spPr>
          <a:xfrm>
            <a:off x="911424" y="548680"/>
            <a:ext cx="9000000" cy="282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6" t="61408" r="2898"/>
          <a:stretch>
            <a:fillRect/>
          </a:stretch>
        </p:blipFill>
        <p:spPr>
          <a:xfrm>
            <a:off x="2551803" y="5157192"/>
            <a:ext cx="6433011" cy="1588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09"/>
          <a:stretch>
            <a:fillRect/>
          </a:stretch>
        </p:blipFill>
        <p:spPr>
          <a:xfrm>
            <a:off x="983179" y="3500980"/>
            <a:ext cx="8999855" cy="154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4223584" y="1772325"/>
            <a:ext cx="70993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4223584" y="2564170"/>
            <a:ext cx="70993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5376109" y="1699935"/>
            <a:ext cx="70993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5376109" y="2492415"/>
            <a:ext cx="70993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white">
          <a:xfrm>
            <a:off x="6456244" y="1699935"/>
            <a:ext cx="70993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white">
          <a:xfrm>
            <a:off x="6528634" y="2564170"/>
            <a:ext cx="70993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9"/>
            </p:custDataLst>
          </p:nvPr>
        </p:nvSpPr>
        <p:spPr bwMode="white">
          <a:xfrm>
            <a:off x="7608134" y="1741845"/>
            <a:ext cx="70993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0"/>
            </p:custDataLst>
          </p:nvPr>
        </p:nvSpPr>
        <p:spPr bwMode="white">
          <a:xfrm>
            <a:off x="7752279" y="2492415"/>
            <a:ext cx="70993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1"/>
            </p:custDataLst>
          </p:nvPr>
        </p:nvSpPr>
        <p:spPr bwMode="white">
          <a:xfrm>
            <a:off x="839669" y="4364395"/>
            <a:ext cx="814514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1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64358" y="5328431"/>
            <a:ext cx="521206" cy="36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1924" y="5336101"/>
            <a:ext cx="513542" cy="345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29523" y="6010778"/>
            <a:ext cx="342857" cy="4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0476" y="6001253"/>
            <a:ext cx="628571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72883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70619" y="5784918"/>
            <a:ext cx="212095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8344" y="5784918"/>
            <a:ext cx="212095" cy="26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78923" y="5791347"/>
            <a:ext cx="212095" cy="25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3075" y="5791347"/>
            <a:ext cx="212095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87227" y="5784918"/>
            <a:ext cx="212095" cy="26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8"/>
          <a:stretch>
            <a:fillRect/>
          </a:stretch>
        </p:blipFill>
        <p:spPr>
          <a:xfrm>
            <a:off x="720090" y="972185"/>
            <a:ext cx="8400505" cy="568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6190" y="4861752"/>
            <a:ext cx="5638095" cy="5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5977196"/>
            <a:ext cx="2447619" cy="51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77142" y="5977196"/>
            <a:ext cx="4171428" cy="51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976360" y="1131570"/>
            <a:ext cx="1801495" cy="5510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2023-07-26T17:38:24Z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