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1" r:id="rId8"/>
    <p:sldId id="329" r:id="rId9"/>
    <p:sldId id="328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tags" Target="../tags/tag12.xml"/><Relationship Id="rId7" Type="http://schemas.openxmlformats.org/officeDocument/2006/relationships/image" Target="../media/image17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8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997642" y="2060848"/>
            <a:ext cx="4196080" cy="11385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40530" y="3874135"/>
            <a:ext cx="371030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2657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99515" y="3284855"/>
            <a:ext cx="2376805" cy="2076450"/>
          </a:xfrm>
          <a:prstGeom prst="rect">
            <a:avLst/>
          </a:prstGeom>
        </p:spPr>
      </p:pic>
      <p:sp useBgFill="1">
        <p:nvSpPr>
          <p:cNvPr id="22" name="矩形 21"/>
          <p:cNvSpPr/>
          <p:nvPr>
            <p:custDataLst>
              <p:tags r:id="rId1"/>
            </p:custDataLst>
          </p:nvPr>
        </p:nvSpPr>
        <p:spPr bwMode="white">
          <a:xfrm>
            <a:off x="1343660" y="5661660"/>
            <a:ext cx="143510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9875" y="3357245"/>
            <a:ext cx="2533650" cy="2100580"/>
          </a:xfrm>
          <a:prstGeom prst="rect">
            <a:avLst/>
          </a:prstGeom>
        </p:spPr>
      </p:pic>
      <p:sp useBgFill="1">
        <p:nvSpPr>
          <p:cNvPr id="25" name="矩形 24"/>
          <p:cNvSpPr/>
          <p:nvPr>
            <p:custDataLst>
              <p:tags r:id="rId2"/>
            </p:custDataLst>
          </p:nvPr>
        </p:nvSpPr>
        <p:spPr bwMode="white">
          <a:xfrm>
            <a:off x="4295775" y="5661660"/>
            <a:ext cx="143510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031990" y="3284855"/>
            <a:ext cx="2390775" cy="2105025"/>
          </a:xfrm>
          <a:prstGeom prst="rect">
            <a:avLst/>
          </a:prstGeom>
        </p:spPr>
      </p:pic>
      <p:sp useBgFill="1">
        <p:nvSpPr>
          <p:cNvPr id="27" name="矩形 26"/>
          <p:cNvSpPr/>
          <p:nvPr>
            <p:custDataLst>
              <p:tags r:id="rId3"/>
            </p:custDataLst>
          </p:nvPr>
        </p:nvSpPr>
        <p:spPr bwMode="white">
          <a:xfrm>
            <a:off x="7176135" y="5589270"/>
            <a:ext cx="1435100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5" grpId="0" bldLvl="0" animBg="1"/>
      <p:bldP spid="2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97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60460" y="2565400"/>
            <a:ext cx="2366010" cy="2277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99027" y="5071307"/>
            <a:ext cx="273311" cy="39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74798" y="5062486"/>
            <a:ext cx="326211" cy="414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467018" y="6112165"/>
            <a:ext cx="317394" cy="405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700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655972" y="5089670"/>
            <a:ext cx="1000933" cy="46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289479" y="5699654"/>
            <a:ext cx="287224" cy="365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672380" y="2287551"/>
            <a:ext cx="1095238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339047" y="2869063"/>
            <a:ext cx="1095238" cy="514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20000" y="2935793"/>
            <a:ext cx="1085714" cy="505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58095" y="3622168"/>
            <a:ext cx="1095238" cy="476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39047" y="2153963"/>
            <a:ext cx="1095238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05714" y="2802137"/>
            <a:ext cx="1104761" cy="514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24761" y="3059500"/>
            <a:ext cx="552380" cy="66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805714" y="3488438"/>
            <a:ext cx="4323809" cy="50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091"/>
          <a:stretch>
            <a:fillRect/>
          </a:stretch>
        </p:blipFill>
        <p:spPr>
          <a:xfrm>
            <a:off x="720090" y="756920"/>
            <a:ext cx="7200000" cy="4570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71" t="75166"/>
          <a:stretch>
            <a:fillRect/>
          </a:stretch>
        </p:blipFill>
        <p:spPr>
          <a:xfrm>
            <a:off x="1281430" y="5229225"/>
            <a:ext cx="6078220" cy="1451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2"/>
            </p:custDataLst>
          </p:nvPr>
        </p:nvSpPr>
        <p:spPr bwMode="white">
          <a:xfrm>
            <a:off x="1703705" y="5949315"/>
            <a:ext cx="10864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3"/>
            </p:custDataLst>
          </p:nvPr>
        </p:nvSpPr>
        <p:spPr bwMode="white">
          <a:xfrm>
            <a:off x="3719830" y="5949315"/>
            <a:ext cx="10864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white">
          <a:xfrm>
            <a:off x="5735955" y="5949315"/>
            <a:ext cx="1086485" cy="504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800000" cy="445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7142" y="3390859"/>
            <a:ext cx="580952" cy="5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142" y="4517043"/>
            <a:ext cx="580952" cy="591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5589720"/>
            <a:ext cx="10800000" cy="72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2"/>
            </p:custDataLst>
          </p:nvPr>
        </p:nvSpPr>
        <p:spPr bwMode="white">
          <a:xfrm>
            <a:off x="9828568" y="5713796"/>
            <a:ext cx="495238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669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528445" y="4109293"/>
            <a:ext cx="982955" cy="38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9355" y="4117557"/>
            <a:ext cx="982955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1485" y="5100972"/>
            <a:ext cx="991215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06315" y="5100972"/>
            <a:ext cx="982955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544965" y="6076122"/>
            <a:ext cx="982955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72396" y="6076122"/>
            <a:ext cx="958175" cy="380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72380" y="3309776"/>
            <a:ext cx="3923809" cy="200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48571" y="3567409"/>
            <a:ext cx="971428" cy="362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3284855"/>
            <a:ext cx="5766435" cy="746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