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1" r:id="rId4"/>
    <p:sldId id="339" r:id="rId5"/>
    <p:sldId id="338" r:id="rId6"/>
    <p:sldId id="336" r:id="rId7"/>
    <p:sldId id="333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1003" y="3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04920" y="3112135"/>
            <a:ext cx="4581525" cy="63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07720"/>
            <a:ext cx="9384030" cy="592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624955" y="6061075"/>
            <a:ext cx="145732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3078788"/>
            <a:ext cx="885714" cy="5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3306987"/>
            <a:ext cx="1219047" cy="57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4761" y="3306987"/>
            <a:ext cx="1228571" cy="57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666" y="3297456"/>
            <a:ext cx="1209523" cy="58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4285" y="5441832"/>
            <a:ext cx="1190476" cy="57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4285" y="5441832"/>
            <a:ext cx="1228571" cy="58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3325087"/>
            <a:ext cx="1190476" cy="5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3325087"/>
            <a:ext cx="1161904" cy="5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0476" y="3325087"/>
            <a:ext cx="1200000" cy="5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0000" y="4449234"/>
            <a:ext cx="1152380" cy="5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0476" y="4449234"/>
            <a:ext cx="1161904" cy="5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333" y="1105445"/>
            <a:ext cx="638095" cy="5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9523" y="2230196"/>
            <a:ext cx="647619" cy="58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190" y="3431202"/>
            <a:ext cx="352380" cy="4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1428" y="3440734"/>
            <a:ext cx="352380" cy="4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51256" r="31678"/>
          <a:stretch/>
        </p:blipFill>
        <p:spPr>
          <a:xfrm>
            <a:off x="7896200" y="4005064"/>
            <a:ext cx="4032448" cy="2807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17765"/>
            <a:ext cx="10800000" cy="314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4"/>
          <a:stretch/>
        </p:blipFill>
        <p:spPr>
          <a:xfrm>
            <a:off x="191344" y="4005064"/>
            <a:ext cx="8326213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7199" y="5063023"/>
            <a:ext cx="675495" cy="39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4091" y="5063023"/>
            <a:ext cx="837026" cy="46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5172" y="5063023"/>
            <a:ext cx="844369" cy="46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5666" y="5496492"/>
            <a:ext cx="675495" cy="39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6569" y="5929961"/>
            <a:ext cx="646125" cy="39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4091" y="5929961"/>
            <a:ext cx="837026" cy="46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1"/>
            </p:custDataLst>
          </p:nvPr>
        </p:nvSpPr>
        <p:spPr>
          <a:xfrm>
            <a:off x="8031440" y="4785451"/>
            <a:ext cx="3738245" cy="18815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285"/>
            <a:ext cx="8324215" cy="597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48550" y="2696210"/>
            <a:ext cx="80073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2050" y="4437380"/>
            <a:ext cx="76073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2050" y="6297295"/>
            <a:ext cx="81216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8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55236" y="6166285"/>
            <a:ext cx="539371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7356" y="6140571"/>
            <a:ext cx="565055" cy="4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9476" y="6149142"/>
            <a:ext cx="573616" cy="4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4325445"/>
            <a:ext cx="647619" cy="5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28" y="4344499"/>
            <a:ext cx="619047" cy="56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2023-07-26T15:58:53Z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