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0" r:id="rId3"/>
    <p:sldId id="337" r:id="rId4"/>
    <p:sldId id="341" r:id="rId5"/>
    <p:sldId id="335" r:id="rId6"/>
    <p:sldId id="333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9.xml"/><Relationship Id="rId7" Type="http://schemas.openxmlformats.org/officeDocument/2006/relationships/image" Target="../media/image11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9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64205" y="3119120"/>
            <a:ext cx="5862955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91428" y="2420989"/>
            <a:ext cx="5095238" cy="505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39047" y="3583994"/>
            <a:ext cx="2142857" cy="39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39047" y="4632605"/>
            <a:ext cx="2619047" cy="533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0952" y="5747946"/>
            <a:ext cx="8352380" cy="524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r="12098" b="3597"/>
          <a:stretch>
            <a:fillRect/>
          </a:stretch>
        </p:blipFill>
        <p:spPr>
          <a:xfrm>
            <a:off x="7680176" y="2156947"/>
            <a:ext cx="3839824" cy="3317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285" y="692785"/>
            <a:ext cx="7200000" cy="3615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17792"/>
          <a:stretch>
            <a:fillRect/>
          </a:stretch>
        </p:blipFill>
        <p:spPr>
          <a:xfrm>
            <a:off x="4152265" y="3644900"/>
            <a:ext cx="3751580" cy="31407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250"/>
          <a:stretch/>
        </p:blipFill>
        <p:spPr>
          <a:xfrm>
            <a:off x="720000" y="764704"/>
            <a:ext cx="10800000" cy="3393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29523" y="936267"/>
            <a:ext cx="342857" cy="438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285" y="2137217"/>
            <a:ext cx="352380" cy="4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424761" y="3357231"/>
            <a:ext cx="352380" cy="428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17792"/>
          <a:stretch>
            <a:fillRect/>
          </a:stretch>
        </p:blipFill>
        <p:spPr>
          <a:xfrm>
            <a:off x="4244210" y="4005064"/>
            <a:ext cx="3268517" cy="2736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461"/>
          <a:stretch/>
        </p:blipFill>
        <p:spPr>
          <a:xfrm>
            <a:off x="767408" y="764704"/>
            <a:ext cx="10800000" cy="2264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7815027" y="1237086"/>
            <a:ext cx="961904" cy="4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17792"/>
          <a:stretch>
            <a:fillRect/>
          </a:stretch>
        </p:blipFill>
        <p:spPr>
          <a:xfrm>
            <a:off x="3863752" y="3100942"/>
            <a:ext cx="4176464" cy="3496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21656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396730" cy="29457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4" r="26272" b="4997"/>
          <a:stretch>
            <a:fillRect/>
          </a:stretch>
        </p:blipFill>
        <p:spPr>
          <a:xfrm>
            <a:off x="4224020" y="2780665"/>
            <a:ext cx="5696585" cy="3968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632960" y="3547110"/>
            <a:ext cx="401955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6295" y="4046855"/>
            <a:ext cx="38798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632960" y="4419600"/>
            <a:ext cx="401955" cy="274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625975" y="4992370"/>
            <a:ext cx="40894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53280" y="5579110"/>
            <a:ext cx="374650" cy="267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107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900" y="2061025"/>
            <a:ext cx="10800000" cy="315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643890" y="3444875"/>
            <a:ext cx="651065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643804" y="4561821"/>
            <a:ext cx="4104761" cy="515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white">
          <a:xfrm>
            <a:off x="5072376" y="4561821"/>
            <a:ext cx="3133333" cy="53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54" r="26272" b="4997"/>
          <a:stretch>
            <a:fillRect/>
          </a:stretch>
        </p:blipFill>
        <p:spPr>
          <a:xfrm>
            <a:off x="8205709" y="2218372"/>
            <a:ext cx="3800624" cy="2647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85495"/>
            <a:ext cx="8996680" cy="58750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9794240" cy="1790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r="12098" b="3597"/>
          <a:stretch>
            <a:fillRect/>
          </a:stretch>
        </p:blipFill>
        <p:spPr>
          <a:xfrm>
            <a:off x="4871720" y="1988820"/>
            <a:ext cx="5429250" cy="4690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99965" y="2037715"/>
            <a:ext cx="5415280" cy="46412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43809" y="1296537"/>
            <a:ext cx="361904" cy="42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095" y="2499234"/>
            <a:ext cx="342857" cy="43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6" r="12098" b="3597"/>
          <a:stretch>
            <a:fillRect/>
          </a:stretch>
        </p:blipFill>
        <p:spPr>
          <a:xfrm>
            <a:off x="4151784" y="3253305"/>
            <a:ext cx="3960440" cy="34212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2023-07-26T17:23:37Z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