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5" r:id="rId3"/>
    <p:sldId id="344" r:id="rId4"/>
    <p:sldId id="343" r:id="rId5"/>
    <p:sldId id="342" r:id="rId6"/>
    <p:sldId id="340" r:id="rId7"/>
    <p:sldId id="339" r:id="rId8"/>
    <p:sldId id="338" r:id="rId9"/>
    <p:sldId id="337" r:id="rId10"/>
    <p:sldId id="336" r:id="rId11"/>
    <p:sldId id="334" r:id="rId12"/>
    <p:sldId id="333" r:id="rId13"/>
    <p:sldId id="332" r:id="rId14"/>
    <p:sldId id="331" r:id="rId15"/>
    <p:sldId id="329" r:id="rId16"/>
    <p:sldId id="327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.xml"/><Relationship Id="rId7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5"/>
          <a:stretch>
            <a:fillRect/>
          </a:stretch>
        </p:blipFill>
        <p:spPr>
          <a:xfrm>
            <a:off x="3696018" y="2815590"/>
            <a:ext cx="4799965" cy="122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91615" y="2003425"/>
            <a:ext cx="1061085" cy="1148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11860" y="4056380"/>
            <a:ext cx="2012315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white">
          <a:xfrm>
            <a:off x="3503930" y="1988820"/>
            <a:ext cx="1584325" cy="1109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3"/>
            </p:custDataLst>
          </p:nvPr>
        </p:nvSpPr>
        <p:spPr bwMode="white">
          <a:xfrm>
            <a:off x="3359785" y="4004945"/>
            <a:ext cx="2026920" cy="33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4"/>
            </p:custDataLst>
          </p:nvPr>
        </p:nvSpPr>
        <p:spPr bwMode="white">
          <a:xfrm>
            <a:off x="6094730" y="1916430"/>
            <a:ext cx="1655445" cy="193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5"/>
            </p:custDataLst>
          </p:nvPr>
        </p:nvSpPr>
        <p:spPr bwMode="white">
          <a:xfrm>
            <a:off x="5808345" y="4004945"/>
            <a:ext cx="283527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6"/>
            </p:custDataLst>
          </p:nvPr>
        </p:nvSpPr>
        <p:spPr bwMode="white">
          <a:xfrm>
            <a:off x="8976360" y="1988820"/>
            <a:ext cx="1591310" cy="1518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7"/>
            </p:custDataLst>
          </p:nvPr>
        </p:nvSpPr>
        <p:spPr bwMode="white">
          <a:xfrm>
            <a:off x="8760460" y="4004945"/>
            <a:ext cx="2678430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7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53333" y="2915873"/>
            <a:ext cx="333333" cy="2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6190" y="2915873"/>
            <a:ext cx="342857" cy="200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2380" y="5097967"/>
            <a:ext cx="333333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05714" y="5117025"/>
            <a:ext cx="342858" cy="1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7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0952" y="2604509"/>
            <a:ext cx="542857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10476" y="2604509"/>
            <a:ext cx="533333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310476" y="2604509"/>
            <a:ext cx="533333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00952" y="3186866"/>
            <a:ext cx="533334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10476" y="3186866"/>
            <a:ext cx="533333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10476" y="3186866"/>
            <a:ext cx="533333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48571" y="3769223"/>
            <a:ext cx="533333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48571" y="3769223"/>
            <a:ext cx="542857" cy="238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3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812607"/>
            <a:ext cx="5838095" cy="28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3356206"/>
            <a:ext cx="457142" cy="2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0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2181824"/>
            <a:ext cx="2047619" cy="26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724816"/>
            <a:ext cx="1638095" cy="24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258282"/>
            <a:ext cx="1628571" cy="257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4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2258333"/>
            <a:ext cx="4066666" cy="21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67619" y="2229748"/>
            <a:ext cx="3942857" cy="27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1428" y="2763338"/>
            <a:ext cx="6238095" cy="28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952" y="3296928"/>
            <a:ext cx="5809523" cy="28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3840046"/>
            <a:ext cx="5533333" cy="27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0952" y="4364108"/>
            <a:ext cx="3219047" cy="285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48571" y="4449863"/>
            <a:ext cx="3847619" cy="66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58095" y="4373636"/>
            <a:ext cx="752379" cy="276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832992"/>
            <a:ext cx="1028571" cy="20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15238" y="2804362"/>
            <a:ext cx="6704761" cy="27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3367431"/>
            <a:ext cx="866666" cy="20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873240"/>
            <a:ext cx="8200000" cy="27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4407679"/>
            <a:ext cx="3219047" cy="267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48571" y="4493571"/>
            <a:ext cx="3857142" cy="5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67619" y="4407679"/>
            <a:ext cx="752380" cy="276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6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2162839"/>
            <a:ext cx="8209523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2696336"/>
            <a:ext cx="8714285" cy="285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3239359"/>
            <a:ext cx="8076190" cy="2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428" y="3772855"/>
            <a:ext cx="8219047" cy="2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428" y="4296825"/>
            <a:ext cx="4323809" cy="2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34285" y="4382565"/>
            <a:ext cx="2561904" cy="6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58095" y="4306351"/>
            <a:ext cx="752379" cy="27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2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53333" y="1658028"/>
            <a:ext cx="380952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81904" y="1658028"/>
            <a:ext cx="209523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86666" y="1658028"/>
            <a:ext cx="209523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2380" y="1658028"/>
            <a:ext cx="380952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48571" y="2829994"/>
            <a:ext cx="1333333" cy="27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05714" y="2839522"/>
            <a:ext cx="371427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86666" y="3420741"/>
            <a:ext cx="180952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91428" y="4001960"/>
            <a:ext cx="219047" cy="23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10476" y="4592707"/>
            <a:ext cx="190476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39047" y="4592707"/>
            <a:ext cx="209523" cy="228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62857" y="5173926"/>
            <a:ext cx="2933333" cy="266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43809" y="1172264"/>
            <a:ext cx="209523" cy="2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62857" y="1172264"/>
            <a:ext cx="2314285" cy="26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1753984"/>
            <a:ext cx="838095" cy="267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96190" y="1753984"/>
            <a:ext cx="342857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0476" y="1763521"/>
            <a:ext cx="219047" cy="228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81904" y="2335705"/>
            <a:ext cx="523809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24761" y="2984180"/>
            <a:ext cx="1533333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00952" y="3689874"/>
            <a:ext cx="857142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548571" y="3689874"/>
            <a:ext cx="533333" cy="286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10476" y="4300203"/>
            <a:ext cx="352380" cy="30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96190" y="4290667"/>
            <a:ext cx="361904" cy="314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6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0952" y="1706716"/>
            <a:ext cx="3095238" cy="26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0476" y="2298305"/>
            <a:ext cx="3085714" cy="26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62857" y="3443317"/>
            <a:ext cx="352380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2857" y="4006282"/>
            <a:ext cx="1895238" cy="32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67619" y="4636039"/>
            <a:ext cx="219047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24761" y="4636039"/>
            <a:ext cx="361904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15238" y="4636039"/>
            <a:ext cx="219047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62857" y="4636039"/>
            <a:ext cx="371428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53333" y="4636039"/>
            <a:ext cx="380952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081904" y="4636039"/>
            <a:ext cx="342857" cy="238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8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24761" y="1613241"/>
            <a:ext cx="323809" cy="315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2235340"/>
            <a:ext cx="285714" cy="239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707455"/>
            <a:ext cx="10800000" cy="231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10666091" y="2812582"/>
            <a:ext cx="285714" cy="238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10627996" y="3366892"/>
            <a:ext cx="323809" cy="31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10627996" y="3959431"/>
            <a:ext cx="323809" cy="305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white">
          <a:xfrm>
            <a:off x="10627996" y="4542412"/>
            <a:ext cx="323809" cy="31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09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571" y="1706156"/>
            <a:ext cx="295238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53333" y="2878899"/>
            <a:ext cx="238095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4761" y="4051643"/>
            <a:ext cx="238095" cy="247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3333" y="1114864"/>
            <a:ext cx="257142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285" y="2295881"/>
            <a:ext cx="238095" cy="238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9" name="椭圆 18"/>
          <p:cNvSpPr/>
          <p:nvPr/>
        </p:nvSpPr>
        <p:spPr>
          <a:xfrm>
            <a:off x="1649095" y="2929255"/>
            <a:ext cx="2103120" cy="1147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4230370" y="2929255"/>
            <a:ext cx="1880870" cy="1147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6456045" y="2929255"/>
            <a:ext cx="2037715" cy="11474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8816975" y="2879725"/>
            <a:ext cx="2087245" cy="12814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2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3262303"/>
            <a:ext cx="361904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6666" y="3262303"/>
            <a:ext cx="380952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67619" y="3262303"/>
            <a:ext cx="380952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29523" y="3262303"/>
            <a:ext cx="371428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10476" y="3262303"/>
            <a:ext cx="380952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72380" y="3262303"/>
            <a:ext cx="380952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39047" y="3262303"/>
            <a:ext cx="371428" cy="229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2023-07-25T16:53:01Z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