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0" r:id="rId4"/>
    <p:sldId id="338" r:id="rId5"/>
    <p:sldId id="336" r:id="rId6"/>
    <p:sldId id="334" r:id="rId7"/>
    <p:sldId id="333" r:id="rId8"/>
    <p:sldId id="331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828800" y="2298065"/>
            <a:ext cx="8534400" cy="1019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064385" y="3926205"/>
            <a:ext cx="8063230" cy="6337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19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14950"/>
            <a:ext cx="4066666" cy="5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144196"/>
            <a:ext cx="2504761" cy="514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04515" y="2153920"/>
            <a:ext cx="7205980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150870"/>
            <a:ext cx="866775" cy="584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977142" y="4593419"/>
            <a:ext cx="342857" cy="4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7619" y="1972838"/>
            <a:ext cx="295238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15238" y="2640063"/>
            <a:ext cx="295238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62857" y="3574179"/>
            <a:ext cx="295238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96190" y="4241405"/>
            <a:ext cx="304761" cy="36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4126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49655" y="978100"/>
            <a:ext cx="307115" cy="38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205776" y="1992126"/>
            <a:ext cx="307115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20410" y="3006152"/>
            <a:ext cx="298815" cy="38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862717" y="3006152"/>
            <a:ext cx="307116" cy="38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08153" y="5042515"/>
            <a:ext cx="307115" cy="382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205776" y="6064853"/>
            <a:ext cx="307115" cy="37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70890"/>
            <a:ext cx="9585960" cy="5961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819650" y="3282315"/>
            <a:ext cx="26225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53350" y="3282315"/>
            <a:ext cx="26225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28540" y="3996690"/>
            <a:ext cx="26225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61605" y="3996690"/>
            <a:ext cx="262255" cy="335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28540" y="4710430"/>
            <a:ext cx="26225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61605" y="4710430"/>
            <a:ext cx="26225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28540" y="5424170"/>
            <a:ext cx="26225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761605" y="5424170"/>
            <a:ext cx="25336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828540" y="6146800"/>
            <a:ext cx="26225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61605" y="6146800"/>
            <a:ext cx="262255" cy="32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2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77142" y="2420841"/>
            <a:ext cx="352380" cy="4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8095" y="2420841"/>
            <a:ext cx="361904" cy="4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5714" y="3574580"/>
            <a:ext cx="342857" cy="44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58095" y="3584115"/>
            <a:ext cx="352380" cy="4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05714" y="4747390"/>
            <a:ext cx="352380" cy="4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48571" y="4747390"/>
            <a:ext cx="352380" cy="438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605714" y="5920199"/>
            <a:ext cx="352380" cy="429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58095" y="5910664"/>
            <a:ext cx="342857" cy="44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739047" y="4184904"/>
            <a:ext cx="2733333" cy="381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48571" y="5176424"/>
            <a:ext cx="5933333" cy="524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72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60" y="851535"/>
            <a:ext cx="8961755" cy="58807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90245" y="2790825"/>
            <a:ext cx="314515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0245" y="3642360"/>
            <a:ext cx="314515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0245" y="4508500"/>
            <a:ext cx="314515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0245" y="5359400"/>
            <a:ext cx="7981950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90245" y="6226175"/>
            <a:ext cx="5634355" cy="436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83832" y="2492896"/>
            <a:ext cx="6966539" cy="251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66</cp:revision>
  <dcterms:created xsi:type="dcterms:W3CDTF">2015-09-16T06:44:00Z</dcterms:created>
  <dcterms:modified xsi:type="dcterms:W3CDTF">2023-07-26T14:19:20Z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