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4" r:id="rId4"/>
    <p:sldId id="342" r:id="rId5"/>
    <p:sldId id="340" r:id="rId6"/>
    <p:sldId id="338" r:id="rId7"/>
    <p:sldId id="336" r:id="rId8"/>
    <p:sldId id="333" r:id="rId9"/>
    <p:sldId id="331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2.xml"/><Relationship Id="rId7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52495" y="3152775"/>
            <a:ext cx="5286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8190"/>
            <a:ext cx="10049510" cy="590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250881"/>
            <a:ext cx="2857142" cy="42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142" y="3377060"/>
            <a:ext cx="657142" cy="4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142" y="4503238"/>
            <a:ext cx="666666" cy="4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91428" y="4393470"/>
            <a:ext cx="638095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1181768"/>
            <a:ext cx="676190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428" y="2278283"/>
            <a:ext cx="352380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4681081"/>
            <a:ext cx="342857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000" y="1124439"/>
            <a:ext cx="1228570" cy="5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428" y="1200658"/>
            <a:ext cx="342857" cy="4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3382442"/>
            <a:ext cx="980952" cy="4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7369810" cy="582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11450" y="3141345"/>
            <a:ext cx="5219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4004945"/>
            <a:ext cx="2446020" cy="25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white">
          <a:xfrm>
            <a:off x="3255645" y="2421255"/>
            <a:ext cx="12509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024245" y="3141345"/>
            <a:ext cx="5708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5233035" y="4004945"/>
            <a:ext cx="2297430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6777990" y="2493010"/>
            <a:ext cx="5219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0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95" y="1071870"/>
            <a:ext cx="1665574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445" y="1071870"/>
            <a:ext cx="1935668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621" y="2189616"/>
            <a:ext cx="576198" cy="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5228" y="2000320"/>
            <a:ext cx="585201" cy="49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4055" y="2997835"/>
            <a:ext cx="3062605" cy="245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2"/>
            </p:custDataLst>
          </p:nvPr>
        </p:nvSpPr>
        <p:spPr bwMode="white">
          <a:xfrm>
            <a:off x="5905500" y="2997835"/>
            <a:ext cx="3556635" cy="35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3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9590"/>
            <a:ext cx="9000000" cy="176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025" y="2598870"/>
            <a:ext cx="9000000" cy="410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567305" y="3644900"/>
            <a:ext cx="22504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207260" y="4509135"/>
            <a:ext cx="22504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07260" y="5299710"/>
            <a:ext cx="22504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279650" y="6237605"/>
            <a:ext cx="52057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63293" y="3108868"/>
            <a:ext cx="2604562" cy="3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9536" y="4099152"/>
            <a:ext cx="1778725" cy="3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9536" y="5034925"/>
            <a:ext cx="1724275" cy="49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4160" y="6025209"/>
            <a:ext cx="4628317" cy="4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55"/>
          <a:stretch/>
        </p:blipFill>
        <p:spPr>
          <a:xfrm>
            <a:off x="520785" y="908720"/>
            <a:ext cx="10800000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9" y="3212976"/>
            <a:ext cx="5760640" cy="13876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049" y="3365720"/>
            <a:ext cx="10800000" cy="27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2953" y="3442080"/>
            <a:ext cx="3790476" cy="53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953" y="4482497"/>
            <a:ext cx="4066666" cy="53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953" y="5513369"/>
            <a:ext cx="9653607" cy="53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