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6" r:id="rId3"/>
    <p:sldId id="344" r:id="rId4"/>
    <p:sldId id="342" r:id="rId5"/>
    <p:sldId id="340" r:id="rId6"/>
    <p:sldId id="338" r:id="rId7"/>
    <p:sldId id="336" r:id="rId8"/>
    <p:sldId id="335" r:id="rId9"/>
    <p:sldId id="333" r:id="rId10"/>
    <p:sldId id="331" r:id="rId11"/>
    <p:sldId id="329" r:id="rId12"/>
    <p:sldId id="327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62020" y="3135630"/>
            <a:ext cx="5267325" cy="5861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62857" y="1067305"/>
            <a:ext cx="3209523" cy="50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153794"/>
            <a:ext cx="2514285" cy="381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125914"/>
            <a:ext cx="2723809" cy="53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164750"/>
            <a:ext cx="7876190" cy="51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069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891" y="924490"/>
            <a:ext cx="2703344" cy="415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7891" y="1796490"/>
            <a:ext cx="3159233" cy="42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1885" y="2692490"/>
            <a:ext cx="2511390" cy="33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8007" y="3572490"/>
            <a:ext cx="1887542" cy="33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8007" y="4396490"/>
            <a:ext cx="2055501" cy="4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8007" y="5276490"/>
            <a:ext cx="3503150" cy="4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11129" y="5276490"/>
            <a:ext cx="4438923" cy="44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8007" y="6156490"/>
            <a:ext cx="727823" cy="44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761183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3512185" y="3429000"/>
            <a:ext cx="382905" cy="16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21803" y="4265692"/>
            <a:ext cx="449729" cy="328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700294" y="5165273"/>
            <a:ext cx="449729" cy="335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290570" y="6165850"/>
            <a:ext cx="382905" cy="17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43809" y="3605576"/>
            <a:ext cx="2142857" cy="400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3333" y="3615118"/>
            <a:ext cx="2685714" cy="39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3809" y="4645648"/>
            <a:ext cx="1342857" cy="39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53333" y="4645648"/>
            <a:ext cx="1333333" cy="391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2203702"/>
            <a:ext cx="2457142" cy="38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9523" y="2203702"/>
            <a:ext cx="2409523" cy="38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234894"/>
            <a:ext cx="1114285" cy="37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29523" y="3234894"/>
            <a:ext cx="790476" cy="381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2260876"/>
            <a:ext cx="2180952" cy="40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29523" y="2279970"/>
            <a:ext cx="2419047" cy="38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311071"/>
            <a:ext cx="1657142" cy="39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29523" y="3311071"/>
            <a:ext cx="1047619" cy="381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997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54312" y="3254217"/>
            <a:ext cx="2503890" cy="37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9403" y="4215687"/>
            <a:ext cx="1992532" cy="370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69403" y="5133053"/>
            <a:ext cx="2177679" cy="47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34137" y="6076882"/>
            <a:ext cx="4381807" cy="47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930560" y="6094523"/>
            <a:ext cx="1622238" cy="4675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34285" y="2211748"/>
            <a:ext cx="3476190" cy="5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9047" y="3289376"/>
            <a:ext cx="2419047" cy="38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39047" y="4262102"/>
            <a:ext cx="2628571" cy="51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00952" y="5282510"/>
            <a:ext cx="7276190" cy="52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262857" y="1057826"/>
            <a:ext cx="3209523" cy="49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2144963"/>
            <a:ext cx="2495238" cy="38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3146273"/>
            <a:ext cx="2171428" cy="49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04" y="4157120"/>
            <a:ext cx="6809523" cy="50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615238" y="4195265"/>
            <a:ext cx="1466667" cy="47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2023-07-26T14:37:43Z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