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3" r:id="rId4"/>
    <p:sldId id="341" r:id="rId5"/>
    <p:sldId id="339" r:id="rId6"/>
    <p:sldId id="337" r:id="rId7"/>
    <p:sldId id="335" r:id="rId8"/>
    <p:sldId id="334" r:id="rId9"/>
    <p:sldId id="330" r:id="rId10"/>
    <p:sldId id="329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7.xml"/><Relationship Id="rId7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24100" y="3140710"/>
            <a:ext cx="7543800" cy="57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933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9855" y="3195613"/>
            <a:ext cx="2952045" cy="45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10055" y="4186555"/>
            <a:ext cx="3477895" cy="1474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18310" y="6036310"/>
            <a:ext cx="4671060" cy="58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36930"/>
            <a:ext cx="9149080" cy="4383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74" r="11325" b="44339"/>
          <a:stretch>
            <a:fillRect/>
          </a:stretch>
        </p:blipFill>
        <p:spPr>
          <a:xfrm>
            <a:off x="7247890" y="4437380"/>
            <a:ext cx="3772535" cy="217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48"/>
          <a:stretch>
            <a:fillRect/>
          </a:stretch>
        </p:blipFill>
        <p:spPr>
          <a:xfrm>
            <a:off x="720090" y="972185"/>
            <a:ext cx="10848430" cy="491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3975"/>
            <a:ext cx="4342857" cy="5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50745"/>
            <a:ext cx="472249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220594"/>
            <a:ext cx="2723809" cy="5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68667"/>
            <a:ext cx="3257142" cy="5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297685"/>
            <a:ext cx="5723809" cy="5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447665" y="908685"/>
            <a:ext cx="5391150" cy="2798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9615"/>
            <a:ext cx="10841355" cy="593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86666" y="2276938"/>
            <a:ext cx="628571" cy="56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571" y="2362664"/>
            <a:ext cx="657142" cy="4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91428" y="3486626"/>
            <a:ext cx="295238" cy="4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5238" y="3486626"/>
            <a:ext cx="361905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4521231"/>
            <a:ext cx="657142" cy="43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53333" y="4521231"/>
            <a:ext cx="657142" cy="43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81904" y="5647062"/>
            <a:ext cx="304761" cy="43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3809" y="5647062"/>
            <a:ext cx="352380" cy="43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4761" y="2498350"/>
            <a:ext cx="628571" cy="4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0952" y="2498350"/>
            <a:ext cx="342857" cy="4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0476" y="2498350"/>
            <a:ext cx="657142" cy="4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15238" y="2498350"/>
            <a:ext cx="342857" cy="43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991360" y="3861435"/>
            <a:ext cx="3147695" cy="142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7680325" y="3933190"/>
            <a:ext cx="2908935" cy="156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67619" y="2535161"/>
            <a:ext cx="2085714" cy="4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0000" y="2535161"/>
            <a:ext cx="2095238" cy="4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7370" y="3669665"/>
            <a:ext cx="3865245" cy="284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65645" y="3660140"/>
            <a:ext cx="4230370" cy="285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1153073"/>
            <a:ext cx="2095238" cy="4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4761" y="1153073"/>
            <a:ext cx="2095238" cy="4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695" y="2287270"/>
            <a:ext cx="3837940" cy="2810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7575" y="2287270"/>
            <a:ext cx="3964305" cy="287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223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125" y="4868995"/>
            <a:ext cx="10800000" cy="182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3" r="22888" b="9349"/>
          <a:stretch>
            <a:fillRect/>
          </a:stretch>
        </p:blipFill>
        <p:spPr>
          <a:xfrm>
            <a:off x="2853690" y="2926080"/>
            <a:ext cx="6532245" cy="2202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343660" y="4869180"/>
            <a:ext cx="435229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703705" y="5949315"/>
            <a:ext cx="9451975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4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95688" y="3599702"/>
            <a:ext cx="6444613" cy="53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5688" y="4637454"/>
            <a:ext cx="2941485" cy="53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5208" y="5713289"/>
            <a:ext cx="4321793" cy="52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2</cp:revision>
  <dcterms:created xsi:type="dcterms:W3CDTF">2023-07-21T12:02:34Z</dcterms:created>
  <dcterms:modified xsi:type="dcterms:W3CDTF">2023-07-26T14:23:54Z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