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44" r:id="rId3"/>
    <p:sldId id="342" r:id="rId4"/>
    <p:sldId id="340" r:id="rId5"/>
    <p:sldId id="338" r:id="rId6"/>
    <p:sldId id="336" r:id="rId7"/>
    <p:sldId id="334" r:id="rId8"/>
    <p:sldId id="333" r:id="rId9"/>
    <p:sldId id="331" r:id="rId10"/>
    <p:sldId id="329" r:id="rId11"/>
    <p:sldId id="327" r:id="rId12"/>
    <p:sldId id="325" r:id="rId13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018" y="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tags" Target="../tags/tag5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6" Type="http://schemas.openxmlformats.org/officeDocument/2006/relationships/tags" Target="../tags/tag8.xml"/><Relationship Id="rId5" Type="http://schemas.openxmlformats.org/officeDocument/2006/relationships/tags" Target="../tags/tag7.xml"/><Relationship Id="rId4" Type="http://schemas.openxmlformats.org/officeDocument/2006/relationships/tags" Target="../tags/tag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3564255" y="2528570"/>
            <a:ext cx="5062855" cy="1800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245"/>
            <a:ext cx="892300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23570" y="836930"/>
            <a:ext cx="5473065" cy="599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1703705" y="1701165"/>
            <a:ext cx="1976120" cy="599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>
            <p:custDataLst>
              <p:tags r:id="rId2"/>
            </p:custDataLst>
          </p:nvPr>
        </p:nvSpPr>
        <p:spPr bwMode="white">
          <a:xfrm>
            <a:off x="2023745" y="2637155"/>
            <a:ext cx="1656080" cy="599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>
            <p:custDataLst>
              <p:tags r:id="rId3"/>
            </p:custDataLst>
          </p:nvPr>
        </p:nvSpPr>
        <p:spPr bwMode="white">
          <a:xfrm>
            <a:off x="551180" y="3501390"/>
            <a:ext cx="4709160" cy="599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>
            <p:custDataLst>
              <p:tags r:id="rId4"/>
            </p:custDataLst>
          </p:nvPr>
        </p:nvSpPr>
        <p:spPr bwMode="white">
          <a:xfrm>
            <a:off x="1703705" y="4293235"/>
            <a:ext cx="1976120" cy="599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>
            <p:custDataLst>
              <p:tags r:id="rId5"/>
            </p:custDataLst>
          </p:nvPr>
        </p:nvSpPr>
        <p:spPr bwMode="white">
          <a:xfrm>
            <a:off x="1631315" y="5157470"/>
            <a:ext cx="2147570" cy="599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>
            <p:custDataLst>
              <p:tags r:id="rId6"/>
            </p:custDataLst>
          </p:nvPr>
        </p:nvSpPr>
        <p:spPr bwMode="white">
          <a:xfrm>
            <a:off x="479425" y="6021705"/>
            <a:ext cx="7964170" cy="599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  <p:bldP spid="22" grpId="0" bldLvl="0" animBg="1"/>
      <p:bldP spid="23" grpId="0" bldLvl="0" animBg="1"/>
      <p:bldP spid="24" grpId="0" bldLvl="0" animBg="1"/>
      <p:bldP spid="25" grpId="0" bldLvl="0" animBg="1"/>
      <p:bldP spid="26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980736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164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339047" y="1105391"/>
            <a:ext cx="4209523" cy="504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04" y="2191576"/>
            <a:ext cx="2238095" cy="390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04" y="3172954"/>
            <a:ext cx="2180952" cy="5240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1904" y="4211500"/>
            <a:ext cx="3790476" cy="5240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1904" y="5250045"/>
            <a:ext cx="4257142" cy="5145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053333" y="5250045"/>
            <a:ext cx="2961904" cy="5240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710565"/>
            <a:ext cx="8261985" cy="59499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7752080" y="4077335"/>
            <a:ext cx="601345" cy="542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029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529523" y="2308670"/>
            <a:ext cx="352380" cy="4487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940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396190" y="3850417"/>
            <a:ext cx="352379" cy="4384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043809" y="4994158"/>
            <a:ext cx="352380" cy="4289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071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843809" y="3662295"/>
            <a:ext cx="2409523" cy="3816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586666" y="3662295"/>
            <a:ext cx="2409524" cy="3816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843809" y="4711701"/>
            <a:ext cx="1076190" cy="391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586666" y="4711701"/>
            <a:ext cx="790476" cy="391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11" grpId="0" animBg="1"/>
      <p:bldP spid="1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489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397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272380" y="1057860"/>
            <a:ext cx="2723809" cy="4006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04" y="2107266"/>
            <a:ext cx="2247619" cy="4102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04" y="3108972"/>
            <a:ext cx="2723809" cy="5247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04" y="4158378"/>
            <a:ext cx="7466666" cy="5151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245"/>
            <a:ext cx="10800000" cy="49808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2034285" y="2178865"/>
            <a:ext cx="3476190" cy="4961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548571" y="3266647"/>
            <a:ext cx="2409523" cy="3816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548571" y="4230383"/>
            <a:ext cx="2076190" cy="5343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500952" y="5279997"/>
            <a:ext cx="4466666" cy="5057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062857" y="5270456"/>
            <a:ext cx="2590476" cy="5248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0" grpId="0" bldLvl="0" animBg="1"/>
      <p:bldP spid="12" grpId="0" bldLvl="0" animBg="1"/>
      <p:bldP spid="13" grpId="0" bldLvl="0" animBg="1"/>
      <p:bldP spid="1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205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NTllYThlNGVmZDdlZTAxYTFhOTExZDA1ZjU4Y2I4ZTgifQ==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5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62</cp:revision>
  <dcterms:created xsi:type="dcterms:W3CDTF">2015-09-16T06:44:00Z</dcterms:created>
  <dcterms:modified xsi:type="dcterms:W3CDTF">2023-07-26T14:45:12Z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2052-12.1.0.15120</vt:lpwstr>
  </property>
  <property fmtid="{D5CDD505-2E9C-101B-9397-08002B2CF9AE}" pid="3" name="ICV">
    <vt:lpwstr>0803F182AC044BA3913AF2E555CD301E</vt:lpwstr>
  </property>
</Properties>
</file>