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324" r:id="rId2"/>
    <p:sldId id="348" r:id="rId3"/>
    <p:sldId id="347" r:id="rId4"/>
    <p:sldId id="346" r:id="rId5"/>
    <p:sldId id="345" r:id="rId6"/>
    <p:sldId id="344" r:id="rId7"/>
    <p:sldId id="343" r:id="rId8"/>
    <p:sldId id="342" r:id="rId9"/>
    <p:sldId id="340" r:id="rId10"/>
    <p:sldId id="339" r:id="rId11"/>
    <p:sldId id="337" r:id="rId12"/>
    <p:sldId id="336" r:id="rId13"/>
    <p:sldId id="334" r:id="rId14"/>
    <p:sldId id="332" r:id="rId15"/>
    <p:sldId id="331" r:id="rId16"/>
    <p:sldId id="329" r:id="rId17"/>
    <p:sldId id="327" r:id="rId18"/>
    <p:sldId id="325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2023-07-26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300050" y="2823845"/>
            <a:ext cx="5591900" cy="1210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2224035"/>
            <a:ext cx="1314285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29523" y="2224035"/>
            <a:ext cx="1466666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00952" y="2224035"/>
            <a:ext cx="1304760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797486"/>
            <a:ext cx="666666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9523" y="2797486"/>
            <a:ext cx="666666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00952" y="2797486"/>
            <a:ext cx="647619" cy="238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96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333" y="2182647"/>
            <a:ext cx="1257142" cy="29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39047" y="2182647"/>
            <a:ext cx="609523" cy="29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6666" y="2182647"/>
            <a:ext cx="1409523" cy="29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24761" y="2182647"/>
            <a:ext cx="1419047" cy="29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77142" y="2248495"/>
            <a:ext cx="3333333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34285" y="2772430"/>
            <a:ext cx="4219047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77142" y="3286838"/>
            <a:ext cx="4180952" cy="28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96190" y="3896508"/>
            <a:ext cx="3219047" cy="6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77142" y="3820299"/>
            <a:ext cx="742857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6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10476" y="2174873"/>
            <a:ext cx="1971428" cy="2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96190" y="2174873"/>
            <a:ext cx="2219047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24761" y="2699937"/>
            <a:ext cx="5600000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0952" y="3225001"/>
            <a:ext cx="5723809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3769158"/>
            <a:ext cx="742857" cy="219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072380" y="3759611"/>
            <a:ext cx="1676190" cy="26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86666" y="3750064"/>
            <a:ext cx="2838095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00952" y="4265582"/>
            <a:ext cx="3219047" cy="286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900952" y="4284675"/>
            <a:ext cx="247619" cy="38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24761" y="4351501"/>
            <a:ext cx="1295238" cy="66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81904" y="4275128"/>
            <a:ext cx="752380" cy="27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55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184316"/>
            <a:ext cx="1542857" cy="26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58095" y="2174770"/>
            <a:ext cx="6428571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2690243"/>
            <a:ext cx="1276190" cy="210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3138896"/>
            <a:ext cx="8466666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3616186"/>
            <a:ext cx="3495238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7142" y="3625732"/>
            <a:ext cx="247619" cy="47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24761" y="3702098"/>
            <a:ext cx="3847619" cy="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4285" y="3616186"/>
            <a:ext cx="752379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5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1620733"/>
            <a:ext cx="5733333" cy="2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00952" y="2145443"/>
            <a:ext cx="3476190" cy="2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15238" y="2145443"/>
            <a:ext cx="2009523" cy="2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0000" y="2660613"/>
            <a:ext cx="1800000" cy="2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8095" y="2670154"/>
            <a:ext cx="3666666" cy="2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0952" y="3185324"/>
            <a:ext cx="2942857" cy="276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86666" y="3271186"/>
            <a:ext cx="4495238" cy="5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43809" y="3185324"/>
            <a:ext cx="752380" cy="286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619" y="2478847"/>
            <a:ext cx="8219047" cy="2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3022456"/>
            <a:ext cx="1000000" cy="209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3527918"/>
            <a:ext cx="961904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29523" y="3518381"/>
            <a:ext cx="7257142" cy="2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00952" y="4042916"/>
            <a:ext cx="2523809" cy="2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62857" y="4128749"/>
            <a:ext cx="4809523" cy="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34285" y="4042916"/>
            <a:ext cx="752379" cy="2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58095" y="1648617"/>
            <a:ext cx="1866666" cy="2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4285" y="1620028"/>
            <a:ext cx="6152379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0476" y="2172758"/>
            <a:ext cx="1419047" cy="209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0476" y="2668309"/>
            <a:ext cx="1523809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10476" y="3192449"/>
            <a:ext cx="8476190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91428" y="3707060"/>
            <a:ext cx="2942857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77142" y="3792828"/>
            <a:ext cx="4495238" cy="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4285" y="3716590"/>
            <a:ext cx="752379" cy="276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2791435"/>
            <a:ext cx="8209523" cy="27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0000" y="3334407"/>
            <a:ext cx="1142857" cy="219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0000" y="3839277"/>
            <a:ext cx="1238095" cy="27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05714" y="3839277"/>
            <a:ext cx="6980952" cy="27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91428" y="4363198"/>
            <a:ext cx="1980952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00952" y="4887119"/>
            <a:ext cx="4247619" cy="2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86666" y="4963326"/>
            <a:ext cx="2885714" cy="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34285" y="4887119"/>
            <a:ext cx="752379" cy="276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0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53333" y="2191461"/>
            <a:ext cx="523809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67619" y="2191461"/>
            <a:ext cx="266666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190" y="2734503"/>
            <a:ext cx="266666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05714" y="2734503"/>
            <a:ext cx="514285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91428" y="3801532"/>
            <a:ext cx="666666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77142" y="3801532"/>
            <a:ext cx="219047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539047" y="3801532"/>
            <a:ext cx="666666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777142" y="4344573"/>
            <a:ext cx="209523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24761" y="4878088"/>
            <a:ext cx="219047" cy="23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10476" y="5478291"/>
            <a:ext cx="219047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62857" y="6135657"/>
            <a:ext cx="209523" cy="22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1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9" y="1648248"/>
            <a:ext cx="380952" cy="2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0952" y="2181627"/>
            <a:ext cx="371428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62857" y="2181627"/>
            <a:ext cx="542857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24761" y="3267435"/>
            <a:ext cx="371428" cy="2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6666" y="3267435"/>
            <a:ext cx="380952" cy="2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10476" y="3267435"/>
            <a:ext cx="380952" cy="2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15238" y="4343718"/>
            <a:ext cx="219047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48571" y="4343718"/>
            <a:ext cx="209523" cy="2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272380" y="4343718"/>
            <a:ext cx="209523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15238" y="4877097"/>
            <a:ext cx="219047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748571" y="4877097"/>
            <a:ext cx="209523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634285" y="4877097"/>
            <a:ext cx="209523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129523" y="5410476"/>
            <a:ext cx="380952" cy="238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662857" y="5962905"/>
            <a:ext cx="209523" cy="2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5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786666" y="1610693"/>
            <a:ext cx="333333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24761" y="2182657"/>
            <a:ext cx="285714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86666" y="2687891"/>
            <a:ext cx="333333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761" y="3259855"/>
            <a:ext cx="285714" cy="23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786666" y="3765090"/>
            <a:ext cx="333333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6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24761" y="1600763"/>
            <a:ext cx="295238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86666" y="2658229"/>
            <a:ext cx="295238" cy="247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3809" y="3706168"/>
            <a:ext cx="257142" cy="257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2380" y="1067319"/>
            <a:ext cx="238095" cy="24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72380" y="2659157"/>
            <a:ext cx="285714" cy="2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0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96190" y="2145556"/>
            <a:ext cx="380952" cy="2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96190" y="2145556"/>
            <a:ext cx="380952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805714" y="2145556"/>
            <a:ext cx="380952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24761" y="2145556"/>
            <a:ext cx="352380" cy="2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05714" y="2670317"/>
            <a:ext cx="361904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96190" y="2679858"/>
            <a:ext cx="219047" cy="228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05714" y="2670317"/>
            <a:ext cx="380952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3333" y="2670317"/>
            <a:ext cx="533333" cy="238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8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39047" y="1668627"/>
            <a:ext cx="1171428" cy="2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48571" y="1668627"/>
            <a:ext cx="361904" cy="2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43809" y="1668627"/>
            <a:ext cx="1323809" cy="229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7600" y="2183765"/>
            <a:ext cx="1858010" cy="1469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26255" y="2183765"/>
            <a:ext cx="2002790" cy="225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476105" y="2322195"/>
            <a:ext cx="1584325" cy="2428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48270" y="2173605"/>
            <a:ext cx="1725930" cy="149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6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39047" y="1115132"/>
            <a:ext cx="209523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8571" y="1115132"/>
            <a:ext cx="1333333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4761" y="1115132"/>
            <a:ext cx="1019047" cy="229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725" y="1630680"/>
            <a:ext cx="2094230" cy="1530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91280" y="1630680"/>
            <a:ext cx="1983105" cy="231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68435" y="1821180"/>
            <a:ext cx="1616075" cy="238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58685" y="1592580"/>
            <a:ext cx="1809750" cy="147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MzMTA0ZWJiNWNlYjFhNGQ0NTQ1ZjQ5YTI4YjI5OT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2023-07-25T16:50:53Z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