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45" r:id="rId3"/>
    <p:sldId id="344" r:id="rId4"/>
    <p:sldId id="343" r:id="rId5"/>
    <p:sldId id="342" r:id="rId6"/>
    <p:sldId id="341" r:id="rId7"/>
    <p:sldId id="340" r:id="rId8"/>
    <p:sldId id="338" r:id="rId9"/>
    <p:sldId id="335" r:id="rId10"/>
    <p:sldId id="333" r:id="rId11"/>
    <p:sldId id="331" r:id="rId12"/>
    <p:sldId id="329" r:id="rId13"/>
    <p:sldId id="327" r:id="rId14"/>
    <p:sldId id="325" r:id="rId15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78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018" y="62"/>
      </p:cViewPr>
      <p:guideLst>
        <p:guide orient="horz" pos="2178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tags" Target="../tags/tag5.xml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3791744" y="2996952"/>
            <a:ext cx="4427820" cy="69129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116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253333" y="1095864"/>
            <a:ext cx="2742857" cy="381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04" y="2134416"/>
            <a:ext cx="1971428" cy="381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1904" y="3115800"/>
            <a:ext cx="1904761" cy="524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1904" y="4144825"/>
            <a:ext cx="9095238" cy="5145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9977120" y="4220845"/>
            <a:ext cx="502920" cy="499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623570" y="5085080"/>
            <a:ext cx="995045" cy="698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0" grpId="0" animBg="1"/>
      <p:bldP spid="12" grpId="0" animBg="1"/>
      <p:bldP spid="13" grpId="0" animBg="1"/>
      <p:bldP spid="14" grpId="0" bldLvl="0" animBg="1"/>
      <p:bldP spid="2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205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728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153003"/>
            <a:ext cx="3828571" cy="5049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62857" y="2267604"/>
            <a:ext cx="3276190" cy="381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1904" y="3305993"/>
            <a:ext cx="2247619" cy="381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1904" y="4277697"/>
            <a:ext cx="1904761" cy="5334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81904" y="5325612"/>
            <a:ext cx="5990476" cy="5144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11" grpId="0" animBg="1"/>
      <p:bldP spid="13" grpId="0" animBg="1"/>
      <p:bldP spid="1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10800000" cy="51823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928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281904" y="1124660"/>
            <a:ext cx="2923809" cy="5056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939047" y="1124660"/>
            <a:ext cx="2914285" cy="5056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1904" y="2212364"/>
            <a:ext cx="2228571" cy="381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434285" y="2212364"/>
            <a:ext cx="2409523" cy="381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81904" y="3214197"/>
            <a:ext cx="2171428" cy="496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434285" y="3214197"/>
            <a:ext cx="2076190" cy="496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681904" y="4216029"/>
            <a:ext cx="7876190" cy="534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8691428" y="4263736"/>
            <a:ext cx="1476189" cy="477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12" grpId="0" animBg="1"/>
      <p:bldP spid="13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262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537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834285" y="2315255"/>
            <a:ext cx="1533333" cy="4477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396190" y="2239042"/>
            <a:ext cx="3085714" cy="6001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320000" y="3458451"/>
            <a:ext cx="2047619" cy="4477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577142" y="4534961"/>
            <a:ext cx="2400000" cy="6001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9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376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539047" y="2363788"/>
            <a:ext cx="1295238" cy="4385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77142" y="3517257"/>
            <a:ext cx="1895238" cy="4480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339047" y="4594463"/>
            <a:ext cx="1847619" cy="6005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504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05714" y="1286477"/>
            <a:ext cx="971428" cy="4383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48571" y="2353792"/>
            <a:ext cx="3361904" cy="6098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234045" y="3353435"/>
            <a:ext cx="3273425" cy="677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577142" y="4659957"/>
            <a:ext cx="1123809" cy="600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9" grpId="0" bldLvl="0" animBg="1"/>
      <p:bldP spid="1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343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548380" y="1073150"/>
            <a:ext cx="1363980" cy="629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358265" y="2392680"/>
            <a:ext cx="1851025" cy="535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358095" y="3470341"/>
            <a:ext cx="1847619" cy="6007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920000" y="4690905"/>
            <a:ext cx="676190" cy="448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bldLvl="0" animBg="1"/>
      <p:bldP spid="12" grpId="0" animBg="1"/>
      <p:bldP spid="1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811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843809" y="3851405"/>
            <a:ext cx="1876190" cy="3909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539047" y="3851405"/>
            <a:ext cx="2409523" cy="3909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843809" y="4995540"/>
            <a:ext cx="790476" cy="3813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539047" y="4986005"/>
            <a:ext cx="800000" cy="3909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11" grpId="0" animBg="1"/>
      <p:bldP spid="1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626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681904" y="2393620"/>
            <a:ext cx="1923809" cy="3816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415238" y="2393620"/>
            <a:ext cx="2419047" cy="3816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04" y="3529009"/>
            <a:ext cx="1114285" cy="3911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415238" y="3529009"/>
            <a:ext cx="809523" cy="3816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035" y="4034605"/>
            <a:ext cx="10800000" cy="21680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/>
          <p:cNvSpPr/>
          <p:nvPr>
            <p:custDataLst>
              <p:tags r:id="rId2"/>
            </p:custDataLst>
          </p:nvPr>
        </p:nvSpPr>
        <p:spPr bwMode="white">
          <a:xfrm>
            <a:off x="7279415" y="4626762"/>
            <a:ext cx="438095" cy="3820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3"/>
            </p:custDataLst>
          </p:nvPr>
        </p:nvSpPr>
        <p:spPr bwMode="white">
          <a:xfrm>
            <a:off x="1946082" y="5266674"/>
            <a:ext cx="438095" cy="3820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9" grpId="0" animBg="1"/>
      <p:bldP spid="10" grpId="0" animBg="1"/>
      <p:bldP spid="11" grpId="0" bldLvl="0" animBg="1"/>
      <p:bldP spid="12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447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NTllYThlNGVmZDdlZTAxYTFhOTExZDA1ZjU4Y2I4ZTgifQ==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</TotalTime>
  <Words>0</Words>
  <Application>Microsoft Office PowerPoint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7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63</cp:revision>
  <dcterms:created xsi:type="dcterms:W3CDTF">2015-09-16T06:44:00Z</dcterms:created>
  <dcterms:modified xsi:type="dcterms:W3CDTF">2023-07-26T14:32:30Z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2052-12.1.0.15120</vt:lpwstr>
  </property>
  <property fmtid="{D5CDD505-2E9C-101B-9397-08002B2CF9AE}" pid="3" name="ICV">
    <vt:lpwstr>0803F182AC044BA3913AF2E555CD301E</vt:lpwstr>
  </property>
</Properties>
</file>