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6" r:id="rId7"/>
    <p:sldId id="335" r:id="rId8"/>
    <p:sldId id="334" r:id="rId9"/>
    <p:sldId id="332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81020" y="3114675"/>
            <a:ext cx="60293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6080" y="1196752"/>
            <a:ext cx="2448272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6080" y="3068960"/>
            <a:ext cx="2448272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24760" y="5013176"/>
            <a:ext cx="319963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3431861"/>
            <a:ext cx="8438095" cy="409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58095" y="1267560"/>
            <a:ext cx="2228571" cy="4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2402131"/>
            <a:ext cx="2228571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58095" y="3527168"/>
            <a:ext cx="2228571" cy="438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77142" y="4652205"/>
            <a:ext cx="2238095" cy="44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8095" y="5700969"/>
            <a:ext cx="3676190" cy="53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9610"/>
            <a:ext cx="7992110" cy="6068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588385" y="4392295"/>
            <a:ext cx="465455" cy="375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2225" y="4357370"/>
            <a:ext cx="465455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785110" y="5185410"/>
            <a:ext cx="465455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75355" y="5192395"/>
            <a:ext cx="465455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80205" y="5185410"/>
            <a:ext cx="450850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561965" y="5185410"/>
            <a:ext cx="465455" cy="1426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52210" y="5192395"/>
            <a:ext cx="472440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57060" y="5185410"/>
            <a:ext cx="450850" cy="1402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67619" y="2203646"/>
            <a:ext cx="1095238" cy="5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62857" y="2251384"/>
            <a:ext cx="628571" cy="506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81904" y="2289575"/>
            <a:ext cx="342858" cy="439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67619" y="2203646"/>
            <a:ext cx="638095" cy="5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0000" y="3387554"/>
            <a:ext cx="628571" cy="5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81904" y="3358911"/>
            <a:ext cx="1676190" cy="591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96190" y="2335194"/>
            <a:ext cx="2219046" cy="4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53640" y="3412490"/>
            <a:ext cx="4538980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434285" y="5805143"/>
            <a:ext cx="352380" cy="4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91428" y="4793332"/>
            <a:ext cx="1247619" cy="562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8571" y="4831450"/>
            <a:ext cx="1247619" cy="505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67619" y="3579076"/>
            <a:ext cx="495238" cy="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047" y="3502678"/>
            <a:ext cx="1142857" cy="56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67619" y="3512228"/>
            <a:ext cx="3742857" cy="572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720000" y="3502678"/>
            <a:ext cx="1200001" cy="563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00952" y="3922866"/>
            <a:ext cx="619047" cy="76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2380" y="3633296"/>
            <a:ext cx="1600000" cy="43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00952" y="4787479"/>
            <a:ext cx="1571428" cy="4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81904" y="4664419"/>
            <a:ext cx="1914285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7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48571" y="4587994"/>
            <a:ext cx="2695238" cy="495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48270" y="5379085"/>
            <a:ext cx="2874645" cy="65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2023-07-26T16:12:55Z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