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6" r:id="rId3"/>
    <p:sldId id="344" r:id="rId4"/>
    <p:sldId id="342" r:id="rId5"/>
    <p:sldId id="340" r:id="rId6"/>
    <p:sldId id="338" r:id="rId7"/>
    <p:sldId id="336" r:id="rId8"/>
    <p:sldId id="335" r:id="rId9"/>
    <p:sldId id="333" r:id="rId10"/>
    <p:sldId id="331" r:id="rId11"/>
    <p:sldId id="329" r:id="rId12"/>
    <p:sldId id="327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3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00225" y="3090545"/>
            <a:ext cx="859155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58095" y="1115269"/>
            <a:ext cx="438095" cy="429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24761" y="3614841"/>
            <a:ext cx="5133333" cy="391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6190" y="4597558"/>
            <a:ext cx="7838095" cy="49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05714" y="5637521"/>
            <a:ext cx="1657142" cy="51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67619" y="5637521"/>
            <a:ext cx="6733334" cy="515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1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048333"/>
            <a:ext cx="6219047" cy="52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78838"/>
            <a:ext cx="7561904" cy="53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128426"/>
            <a:ext cx="1704761" cy="50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20000" y="3137968"/>
            <a:ext cx="2742857" cy="496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443809" y="3128426"/>
            <a:ext cx="4847619" cy="50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168473"/>
            <a:ext cx="3028571" cy="515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080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010136" y="5034331"/>
            <a:ext cx="2129986" cy="376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61542" y="6075777"/>
            <a:ext cx="1089015" cy="368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54655" y="6043733"/>
            <a:ext cx="528491" cy="42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74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62857" y="3578164"/>
            <a:ext cx="2552380" cy="4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12045" y="3420745"/>
            <a:ext cx="1355725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00952" y="4731289"/>
            <a:ext cx="1885714" cy="581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739047" y="6027364"/>
            <a:ext cx="1295238" cy="4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67619" y="5989244"/>
            <a:ext cx="619047" cy="505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05714" y="2364489"/>
            <a:ext cx="1600000" cy="44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72380" y="2364489"/>
            <a:ext cx="666666" cy="44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0476" y="4834727"/>
            <a:ext cx="352380" cy="438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44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77142" y="2458567"/>
            <a:ext cx="980952" cy="447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2774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92066" y="3604175"/>
            <a:ext cx="1296015" cy="48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68293" y="3640458"/>
            <a:ext cx="870053" cy="42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38039" y="3604175"/>
            <a:ext cx="589098" cy="48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82084" y="4783387"/>
            <a:ext cx="1531655" cy="48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05464" y="4783387"/>
            <a:ext cx="1296014" cy="480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63958" y="5980741"/>
            <a:ext cx="860989" cy="426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115578" y="5944458"/>
            <a:ext cx="598161" cy="48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940184" y="5944458"/>
            <a:ext cx="1821672" cy="48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05714" y="2020087"/>
            <a:ext cx="295238" cy="343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77142" y="2648939"/>
            <a:ext cx="285714" cy="352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81904" y="2639867"/>
            <a:ext cx="638095" cy="46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34095" y="2716530"/>
            <a:ext cx="542925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53333" y="3926508"/>
            <a:ext cx="638095" cy="476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015238" y="3936039"/>
            <a:ext cx="647619" cy="46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529523" y="5222680"/>
            <a:ext cx="647619" cy="4670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86666" y="5213149"/>
            <a:ext cx="628571" cy="476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24761" y="3639384"/>
            <a:ext cx="457142" cy="4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2023-07-26T16:13:30Z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