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1" r:id="rId3"/>
    <p:sldId id="339" r:id="rId4"/>
    <p:sldId id="337" r:id="rId5"/>
    <p:sldId id="335" r:id="rId6"/>
    <p:sldId id="333" r:id="rId7"/>
    <p:sldId id="332" r:id="rId8"/>
    <p:sldId id="330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58" d="100"/>
          <a:sy n="58" d="100"/>
        </p:scale>
        <p:origin x="1483" y="605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695575" y="2370455"/>
            <a:ext cx="6800850" cy="1028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3583305" y="3863975"/>
            <a:ext cx="5024755" cy="62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95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91428" y="2250295"/>
            <a:ext cx="6990476" cy="50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0476" y="3280562"/>
            <a:ext cx="542857" cy="257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205714" y="3309181"/>
            <a:ext cx="409523" cy="66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0952" y="3271023"/>
            <a:ext cx="3733333" cy="54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86666" y="3356878"/>
            <a:ext cx="2542857" cy="438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720090"/>
            <a:ext cx="8911590" cy="6012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53540" y="5310505"/>
            <a:ext cx="3745230" cy="548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447665" y="5373370"/>
            <a:ext cx="433768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1559560" y="6155690"/>
            <a:ext cx="110680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2"/>
            </p:custDataLst>
          </p:nvPr>
        </p:nvSpPr>
        <p:spPr bwMode="white">
          <a:xfrm>
            <a:off x="2639695" y="6165215"/>
            <a:ext cx="4337685" cy="576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2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10895"/>
            <a:ext cx="9479280" cy="59213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7266305" y="3890645"/>
            <a:ext cx="212661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9570" y="5052060"/>
            <a:ext cx="1492250" cy="492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44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291428" y="1258189"/>
            <a:ext cx="1219048" cy="572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67619" y="2755913"/>
            <a:ext cx="1323809" cy="591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55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1755" y="900245"/>
            <a:ext cx="66195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363815" y="1998500"/>
            <a:ext cx="1074072" cy="303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91387" y="3020812"/>
            <a:ext cx="192632" cy="23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551007" y="3026654"/>
            <a:ext cx="198469" cy="22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16465" y="3020812"/>
            <a:ext cx="192632" cy="233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68887" y="5001178"/>
            <a:ext cx="192632" cy="23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28507" y="5007019"/>
            <a:ext cx="192632" cy="22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748790" y="5994400"/>
            <a:ext cx="292100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231766" y="5994281"/>
            <a:ext cx="192632" cy="23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3891387" y="5994281"/>
            <a:ext cx="192632" cy="23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556845" y="5994281"/>
            <a:ext cx="192632" cy="23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216465" y="5994281"/>
            <a:ext cx="192632" cy="239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876086" y="6000123"/>
            <a:ext cx="192632" cy="227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8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29523" y="2658995"/>
            <a:ext cx="961904" cy="4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29523" y="2658995"/>
            <a:ext cx="1285714" cy="4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920000" y="3898031"/>
            <a:ext cx="657142" cy="4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605714" y="3898031"/>
            <a:ext cx="676189" cy="4384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291428" y="5127536"/>
            <a:ext cx="1295238" cy="4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615238" y="5127536"/>
            <a:ext cx="1590476" cy="4479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72815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7038346" y="3865814"/>
            <a:ext cx="552213" cy="26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451" y="4597854"/>
            <a:ext cx="744845" cy="25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2030" y="5317051"/>
            <a:ext cx="751266" cy="263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29188" y="6049092"/>
            <a:ext cx="764109" cy="25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3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72380" y="2258074"/>
            <a:ext cx="7485714" cy="5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2380" y="3315513"/>
            <a:ext cx="7180952" cy="533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86666" y="4411057"/>
            <a:ext cx="419047" cy="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428" y="4372952"/>
            <a:ext cx="9857141" cy="543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29523" y="5478023"/>
            <a:ext cx="409523" cy="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491428" y="5449443"/>
            <a:ext cx="3771428" cy="514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2023-07-26T16:09:45Z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