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4" r:id="rId3"/>
    <p:sldId id="342" r:id="rId4"/>
    <p:sldId id="340" r:id="rId5"/>
    <p:sldId id="338" r:id="rId6"/>
    <p:sldId id="336" r:id="rId7"/>
    <p:sldId id="335" r:id="rId8"/>
    <p:sldId id="331" r:id="rId9"/>
    <p:sldId id="329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5" d="100"/>
          <a:sy n="65" d="100"/>
        </p:scale>
        <p:origin x="1195" y="4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6.png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11.xml"/><Relationship Id="rId7" Type="http://schemas.openxmlformats.org/officeDocument/2006/relationships/image" Target="../media/image10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9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105025" y="3140710"/>
            <a:ext cx="7981950" cy="576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98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105420"/>
            <a:ext cx="3790476" cy="533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34285" y="1105420"/>
            <a:ext cx="2942857" cy="533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144196"/>
            <a:ext cx="3247619" cy="533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3192502"/>
            <a:ext cx="3038095" cy="495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43809" y="3192502"/>
            <a:ext cx="2019047" cy="514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9610"/>
            <a:ext cx="10436860" cy="6042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618865" y="4079240"/>
            <a:ext cx="340360" cy="433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60105" y="4088130"/>
            <a:ext cx="33147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04110" y="5138420"/>
            <a:ext cx="34036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45350" y="5138420"/>
            <a:ext cx="33147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618865" y="6197600"/>
            <a:ext cx="349885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60105" y="6197600"/>
            <a:ext cx="331470" cy="423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0090" y="3500755"/>
            <a:ext cx="3232150" cy="2640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72380" y="2583377"/>
            <a:ext cx="1561904" cy="38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29523" y="2583377"/>
            <a:ext cx="1800000" cy="381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648325" y="3500755"/>
            <a:ext cx="3582035" cy="2604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281904" y="1172257"/>
            <a:ext cx="1809523" cy="39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9523" y="1172257"/>
            <a:ext cx="1800000" cy="390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720090" y="2123440"/>
            <a:ext cx="3215640" cy="2544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/>
          <p:cNvSpPr/>
          <p:nvPr>
            <p:custDataLst>
              <p:tags r:id="rId2"/>
            </p:custDataLst>
          </p:nvPr>
        </p:nvSpPr>
        <p:spPr bwMode="white">
          <a:xfrm>
            <a:off x="5775325" y="2123440"/>
            <a:ext cx="3002915" cy="2543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>
            <p:custDataLst>
              <p:tags r:id="rId3"/>
            </p:custDataLst>
          </p:nvPr>
        </p:nvSpPr>
        <p:spPr bwMode="white">
          <a:xfrm>
            <a:off x="8778240" y="1988820"/>
            <a:ext cx="2753360" cy="405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41" grpId="0" bldLvl="0" animBg="1"/>
      <p:bldP spid="4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17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20000" y="1229473"/>
            <a:ext cx="1647619" cy="38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96190" y="1229473"/>
            <a:ext cx="1923809" cy="381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725" y="2249805"/>
            <a:ext cx="3399155" cy="244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95645" y="2249805"/>
            <a:ext cx="2916555" cy="244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27135" y="2173605"/>
            <a:ext cx="2924810" cy="394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43585"/>
            <a:ext cx="8713470" cy="5988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1547495" y="4485005"/>
            <a:ext cx="536511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547495" y="5373370"/>
            <a:ext cx="783526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>
            <p:custDataLst>
              <p:tags r:id="rId2"/>
            </p:custDataLst>
          </p:nvPr>
        </p:nvSpPr>
        <p:spPr bwMode="white">
          <a:xfrm>
            <a:off x="1415415" y="6172200"/>
            <a:ext cx="5365115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1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8640000" cy="26757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90" r="16885" b="6361"/>
          <a:stretch>
            <a:fillRect/>
          </a:stretch>
        </p:blipFill>
        <p:spPr>
          <a:xfrm>
            <a:off x="2691130" y="3500755"/>
            <a:ext cx="4697730" cy="15455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70" y="5149665"/>
            <a:ext cx="8640000" cy="148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983615" y="5207000"/>
            <a:ext cx="7019290" cy="629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white">
          <a:xfrm>
            <a:off x="1487719" y="6097570"/>
            <a:ext cx="7019047" cy="535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9900920" cy="3103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58" r="14886" b="8975"/>
          <a:stretch>
            <a:fillRect/>
          </a:stretch>
        </p:blipFill>
        <p:spPr>
          <a:xfrm>
            <a:off x="2015490" y="4076700"/>
            <a:ext cx="8160385" cy="2493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105731"/>
            <a:ext cx="7838095" cy="52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2146925"/>
            <a:ext cx="2980952" cy="52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178567"/>
            <a:ext cx="5447619" cy="525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65</cp:revision>
  <dcterms:created xsi:type="dcterms:W3CDTF">2015-09-16T06:44:00Z</dcterms:created>
  <dcterms:modified xsi:type="dcterms:W3CDTF">2023-07-26T14:21:00Z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