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0" r:id="rId5"/>
    <p:sldId id="338" r:id="rId6"/>
    <p:sldId id="336" r:id="rId7"/>
    <p:sldId id="335" r:id="rId8"/>
    <p:sldId id="333" r:id="rId9"/>
    <p:sldId id="331" r:id="rId10"/>
    <p:sldId id="329" r:id="rId11"/>
    <p:sldId id="36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13" Type="http://schemas.openxmlformats.org/officeDocument/2006/relationships/image" Target="../media/image20.png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11" Type="http://schemas.openxmlformats.org/officeDocument/2006/relationships/tags" Target="../tags/tag20.xml"/><Relationship Id="rId5" Type="http://schemas.openxmlformats.org/officeDocument/2006/relationships/tags" Target="../tags/tag14.xml"/><Relationship Id="rId10" Type="http://schemas.openxmlformats.org/officeDocument/2006/relationships/tags" Target="../tags/tag19.xml"/><Relationship Id="rId4" Type="http://schemas.openxmlformats.org/officeDocument/2006/relationships/tags" Target="../tags/tag13.xml"/><Relationship Id="rId9" Type="http://schemas.openxmlformats.org/officeDocument/2006/relationships/tags" Target="../tags/tag18.xml"/><Relationship Id="rId1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image" Target="../media/image7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43250" y="3114675"/>
            <a:ext cx="59055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965233"/>
            <a:ext cx="990476" cy="839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828490"/>
            <a:ext cx="93217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767080" y="882015"/>
            <a:ext cx="8289925" cy="5731510"/>
          </a:xfrm>
          <a:prstGeom prst="rect">
            <a:avLst/>
          </a:prstGeom>
        </p:spPr>
      </p:pic>
      <p:sp>
        <p:nvSpPr>
          <p:cNvPr id="7" name="椭圆 6"/>
          <p:cNvSpPr/>
          <p:nvPr>
            <p:custDataLst>
              <p:tags r:id="rId2"/>
            </p:custDataLst>
          </p:nvPr>
        </p:nvSpPr>
        <p:spPr>
          <a:xfrm>
            <a:off x="5087620" y="1196975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>
            <p:custDataLst>
              <p:tags r:id="rId3"/>
            </p:custDataLst>
          </p:nvPr>
        </p:nvSpPr>
        <p:spPr>
          <a:xfrm>
            <a:off x="1800860" y="207391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>
            <p:custDataLst>
              <p:tags r:id="rId4"/>
            </p:custDataLst>
          </p:nvPr>
        </p:nvSpPr>
        <p:spPr>
          <a:xfrm>
            <a:off x="6697345" y="207391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3412490" y="301625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>
            <p:custDataLst>
              <p:tags r:id="rId6"/>
            </p:custDataLst>
          </p:nvPr>
        </p:nvSpPr>
        <p:spPr>
          <a:xfrm>
            <a:off x="8328025" y="301625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>
            <p:custDataLst>
              <p:tags r:id="rId7"/>
            </p:custDataLst>
          </p:nvPr>
        </p:nvSpPr>
        <p:spPr>
          <a:xfrm>
            <a:off x="5062220" y="393319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8"/>
            </p:custDataLst>
          </p:nvPr>
        </p:nvSpPr>
        <p:spPr>
          <a:xfrm>
            <a:off x="1800860" y="486918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9"/>
            </p:custDataLst>
          </p:nvPr>
        </p:nvSpPr>
        <p:spPr>
          <a:xfrm>
            <a:off x="6671945" y="486918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>
            <p:custDataLst>
              <p:tags r:id="rId10"/>
            </p:custDataLst>
          </p:nvPr>
        </p:nvSpPr>
        <p:spPr>
          <a:xfrm>
            <a:off x="3412490" y="580517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>
            <p:custDataLst>
              <p:tags r:id="rId11"/>
            </p:custDataLst>
          </p:nvPr>
        </p:nvSpPr>
        <p:spPr>
          <a:xfrm>
            <a:off x="8328025" y="5805170"/>
            <a:ext cx="554990" cy="55626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39047" y="1401534"/>
            <a:ext cx="990476" cy="44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62857" y="2060154"/>
            <a:ext cx="1466666" cy="44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4385760"/>
            <a:ext cx="10800000" cy="225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033003" y="4643943"/>
            <a:ext cx="504761" cy="449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4090146" y="5303746"/>
            <a:ext cx="1057142" cy="46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3885" y="1125220"/>
            <a:ext cx="1953260" cy="1457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40370" y="1125220"/>
            <a:ext cx="2048510" cy="1456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0090" y="2807335"/>
            <a:ext cx="1950720" cy="145034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43885" y="2781300"/>
            <a:ext cx="2002790" cy="14744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183880" y="2807335"/>
            <a:ext cx="1943100" cy="14204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6686550" cy="5938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415415" y="2421255"/>
            <a:ext cx="6031865" cy="4231005"/>
          </a:xfrm>
          <a:prstGeom prst="rect">
            <a:avLst/>
          </a:prstGeom>
        </p:spPr>
      </p:pic>
      <p:sp>
        <p:nvSpPr>
          <p:cNvPr id="8" name="椭圆 7"/>
          <p:cNvSpPr/>
          <p:nvPr>
            <p:custDataLst>
              <p:tags r:id="rId2"/>
            </p:custDataLst>
          </p:nvPr>
        </p:nvSpPr>
        <p:spPr>
          <a:xfrm>
            <a:off x="3006090" y="4093845"/>
            <a:ext cx="1482090" cy="125095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>
            <p:custDataLst>
              <p:tags r:id="rId3"/>
            </p:custDataLst>
          </p:nvPr>
        </p:nvSpPr>
        <p:spPr>
          <a:xfrm>
            <a:off x="5087620" y="4077335"/>
            <a:ext cx="1482090" cy="125095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>
            <p:custDataLst>
              <p:tags r:id="rId4"/>
            </p:custDataLst>
          </p:nvPr>
        </p:nvSpPr>
        <p:spPr>
          <a:xfrm>
            <a:off x="5664200" y="5444490"/>
            <a:ext cx="1482090" cy="1250950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20000" y="3936756"/>
            <a:ext cx="342857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00952" y="3946289"/>
            <a:ext cx="304761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67619" y="3946289"/>
            <a:ext cx="304762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20000" y="5500165"/>
            <a:ext cx="352380" cy="448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5714" y="5509698"/>
            <a:ext cx="361904" cy="428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434285" y="5500165"/>
            <a:ext cx="342858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53333" y="3721823"/>
            <a:ext cx="495238" cy="439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3442483"/>
            <a:ext cx="580952" cy="591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5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2276938"/>
            <a:ext cx="580952" cy="5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4705839"/>
            <a:ext cx="4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8515"/>
            <a:ext cx="9322435" cy="5913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80845" y="6073775"/>
            <a:ext cx="5410200" cy="6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