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602355" y="2392680"/>
            <a:ext cx="4986655" cy="9861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090545" y="3889375"/>
            <a:ext cx="6010275" cy="576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8323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5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48571" y="1191118"/>
            <a:ext cx="171428" cy="114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48571" y="1448344"/>
            <a:ext cx="171428" cy="104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1143483"/>
            <a:ext cx="6761904" cy="514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181913"/>
            <a:ext cx="5409523" cy="523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210816"/>
            <a:ext cx="3685714" cy="514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00952" y="3220343"/>
            <a:ext cx="5800000" cy="523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4268300"/>
            <a:ext cx="2895238" cy="5144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6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43809" y="3954518"/>
            <a:ext cx="580952" cy="590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86666" y="3887816"/>
            <a:ext cx="571428" cy="581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97454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84085" y="2000662"/>
            <a:ext cx="567195" cy="507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0064" y="2000662"/>
            <a:ext cx="1117203" cy="507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613025" y="3092483"/>
            <a:ext cx="412506" cy="395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266897" y="4115528"/>
            <a:ext cx="842199" cy="38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09866" y="5052603"/>
            <a:ext cx="1160173" cy="524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876325" y="5061200"/>
            <a:ext cx="1177360" cy="507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3443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702335" y="2113983"/>
            <a:ext cx="1071217" cy="486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29704" y="3086344"/>
            <a:ext cx="543848" cy="486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30411" y="4058704"/>
            <a:ext cx="1071217" cy="494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13931" y="5039305"/>
            <a:ext cx="543848" cy="486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21875" y="6011665"/>
            <a:ext cx="1071217" cy="486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01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862857" y="3658430"/>
            <a:ext cx="495238" cy="4382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77142" y="5849490"/>
            <a:ext cx="580952" cy="590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2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62857" y="2278205"/>
            <a:ext cx="495238" cy="448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62857" y="3412792"/>
            <a:ext cx="495238" cy="438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5810"/>
            <a:ext cx="9528810" cy="5966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699385" y="6174105"/>
            <a:ext cx="1172210" cy="461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47585" y="6163945"/>
            <a:ext cx="1160780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4937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66023" y="3114071"/>
            <a:ext cx="2980393" cy="44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40908" y="4026629"/>
            <a:ext cx="4018508" cy="468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57652" y="4939187"/>
            <a:ext cx="3265038" cy="443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65012" y="4997792"/>
            <a:ext cx="753470" cy="334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85920" y="4947559"/>
            <a:ext cx="979511" cy="426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657652" y="5860117"/>
            <a:ext cx="719982" cy="452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2023-07-26T14:16:37Z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