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57270" y="2355215"/>
            <a:ext cx="5076825" cy="1109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16985" y="3898900"/>
            <a:ext cx="4558030" cy="60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06450"/>
            <a:ext cx="8585835" cy="586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86447"/>
            <a:ext cx="4866666" cy="5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35552"/>
            <a:ext cx="5142857" cy="5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65582"/>
            <a:ext cx="7066666" cy="51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3355728"/>
            <a:ext cx="342857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6666" y="3384333"/>
            <a:ext cx="352380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3422300"/>
            <a:ext cx="352380" cy="4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311"/>
            <a:ext cx="3847619" cy="4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34797"/>
            <a:ext cx="4342857" cy="5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714" y="3440283"/>
            <a:ext cx="4752380" cy="5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545769"/>
            <a:ext cx="5190476" cy="5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4705"/>
            <a:ext cx="8773795" cy="591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9150" y="3806825"/>
            <a:ext cx="259207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1320" y="4664075"/>
            <a:ext cx="19653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1320" y="5423535"/>
            <a:ext cx="147764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0840" y="6250940"/>
            <a:ext cx="656844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0095"/>
            <a:ext cx="8557260" cy="59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5120" y="4622165"/>
            <a:ext cx="295021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5600" y="5449570"/>
            <a:ext cx="398399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0515" y="6276975"/>
            <a:ext cx="32143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8070" y="6276975"/>
            <a:ext cx="14033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2023-07-26T17:34:15Z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