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2"/>
    <p:sldId id="339" r:id="rId3"/>
    <p:sldId id="337" r:id="rId4"/>
    <p:sldId id="335" r:id="rId5"/>
    <p:sldId id="333" r:id="rId6"/>
    <p:sldId id="331" r:id="rId7"/>
    <p:sldId id="330" r:id="rId8"/>
    <p:sldId id="329" r:id="rId9"/>
    <p:sldId id="328" r:id="rId10"/>
    <p:sldId id="327" r:id="rId11"/>
    <p:sldId id="326" r:id="rId12"/>
    <p:sldId id="325" r:id="rId13"/>
  </p:sldIdLst>
  <p:sldSz cx="12192000" cy="6858000"/>
  <p:notesSz cx="6858000" cy="9144000"/>
  <p:custDataLst>
    <p:tags r:id="rId14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>
        <p:scale>
          <a:sx n="65" d="100"/>
          <a:sy n="65" d="100"/>
        </p:scale>
        <p:origin x="1195" y="4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tags" Target="../tags/tag5.xml"/><Relationship Id="rId7" Type="http://schemas.openxmlformats.org/officeDocument/2006/relationships/image" Target="../media/image12.png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7.xml"/><Relationship Id="rId4" Type="http://schemas.openxmlformats.org/officeDocument/2006/relationships/tags" Target="../tags/tag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3588385" y="2700020"/>
            <a:ext cx="5015230" cy="1457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441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336405" y="4004945"/>
            <a:ext cx="2229485" cy="1569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183880" y="3933190"/>
            <a:ext cx="3519805" cy="2771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134110"/>
            <a:ext cx="2747010" cy="640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2173605"/>
            <a:ext cx="4627245" cy="1683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681990" y="4261485"/>
            <a:ext cx="4062095" cy="6515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81990" y="5300345"/>
            <a:ext cx="4176395" cy="768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8040370" y="836930"/>
            <a:ext cx="2496185" cy="11747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  <p:bldP spid="14" grpId="0" bldLvl="0" animBg="1"/>
      <p:bldP spid="17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90" y="753110"/>
            <a:ext cx="8557260" cy="5907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9605" y="3717290"/>
            <a:ext cx="4326890" cy="431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595755" y="4437380"/>
            <a:ext cx="3317240" cy="521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595755" y="5301615"/>
            <a:ext cx="1151890" cy="513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1558925" y="6093460"/>
            <a:ext cx="411416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7" grpId="0" bldLvl="0" animBg="1"/>
      <p:bldP spid="10" grpId="0" bldLvl="0" animBg="1"/>
      <p:bldP spid="11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/>
          <p:cNvSpPr/>
          <p:nvPr/>
        </p:nvSpPr>
        <p:spPr bwMode="white">
          <a:xfrm>
            <a:off x="8253333" y="4480656"/>
            <a:ext cx="942857" cy="4385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58095" y="5538974"/>
            <a:ext cx="638095" cy="5529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70867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766069" y="2083102"/>
            <a:ext cx="590740" cy="394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399732" y="3025959"/>
            <a:ext cx="573616" cy="49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154828" y="5065959"/>
            <a:ext cx="779091" cy="462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755819" y="6077387"/>
            <a:ext cx="787652" cy="4628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00245"/>
            <a:ext cx="983235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3685313" y="5983618"/>
            <a:ext cx="806357" cy="46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8714208" y="5983618"/>
            <a:ext cx="797686" cy="468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62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929523" y="5472233"/>
            <a:ext cx="876190" cy="5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815238" y="5472233"/>
            <a:ext cx="876190" cy="5148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94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47440" y="4460875"/>
            <a:ext cx="5728970" cy="1111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48571" y="2192533"/>
            <a:ext cx="2771428" cy="170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10476" y="2335565"/>
            <a:ext cx="4038095" cy="15638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7424761" y="3250965"/>
            <a:ext cx="819047" cy="305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176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1910476" y="3585286"/>
            <a:ext cx="847619" cy="46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900952" y="3575748"/>
            <a:ext cx="1257142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148571" y="3776037"/>
            <a:ext cx="495238" cy="6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643809" y="3585286"/>
            <a:ext cx="828571" cy="46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900952" y="4672566"/>
            <a:ext cx="1257142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4148571" y="4672566"/>
            <a:ext cx="1266666" cy="4482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2900952" y="5750308"/>
            <a:ext cx="1257142" cy="43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71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90" y="1086485"/>
            <a:ext cx="4092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1"/>
            </p:custDataLst>
          </p:nvPr>
        </p:nvSpPr>
        <p:spPr bwMode="white">
          <a:xfrm>
            <a:off x="983615" y="2061210"/>
            <a:ext cx="4092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>
            <p:custDataLst>
              <p:tags r:id="rId2"/>
            </p:custDataLst>
          </p:nvPr>
        </p:nvSpPr>
        <p:spPr bwMode="white">
          <a:xfrm>
            <a:off x="720090" y="3068955"/>
            <a:ext cx="4092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>
            <p:custDataLst>
              <p:tags r:id="rId3"/>
            </p:custDataLst>
          </p:nvPr>
        </p:nvSpPr>
        <p:spPr bwMode="white">
          <a:xfrm>
            <a:off x="5951855" y="1045210"/>
            <a:ext cx="4092575" cy="620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>
            <p:custDataLst>
              <p:tags r:id="rId4"/>
            </p:custDataLst>
          </p:nvPr>
        </p:nvSpPr>
        <p:spPr bwMode="white">
          <a:xfrm>
            <a:off x="6744335" y="2061210"/>
            <a:ext cx="4092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>
            <p:custDataLst>
              <p:tags r:id="rId5"/>
            </p:custDataLst>
          </p:nvPr>
        </p:nvSpPr>
        <p:spPr bwMode="white">
          <a:xfrm>
            <a:off x="6311900" y="3139440"/>
            <a:ext cx="4092575" cy="579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9776" y="3751988"/>
            <a:ext cx="3313900" cy="298156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17" grpId="0" bldLvl="0" animBg="1"/>
      <p:bldP spid="18" grpId="0" bldLvl="0" animBg="1"/>
      <p:bldP spid="19" grpId="0" bldLvl="0" animBg="1"/>
      <p:bldP spid="20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NTllYThlNGVmZDdlZTAxYTFhOTExZDA1ZjU4Y2I4ZTgifQ==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12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12</vt:i4>
      </vt:variant>
    </vt:vector>
  </HeadingPairs>
  <TitlesOfParts>
    <vt:vector size="15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</cp:lastModifiedBy>
  <cp:revision>63</cp:revision>
  <dcterms:created xsi:type="dcterms:W3CDTF">2015-09-16T06:44:00Z</dcterms:created>
  <dcterms:modified xsi:type="dcterms:W3CDTF">2023-07-26T16:01:50Z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