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042920" y="3116580"/>
            <a:ext cx="6105525" cy="6242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91845"/>
            <a:ext cx="8835390" cy="59404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87245" y="6195695"/>
            <a:ext cx="112776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6145" y="6153785"/>
            <a:ext cx="1165860" cy="537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7367905" y="6153785"/>
            <a:ext cx="1533525" cy="5340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9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16915"/>
            <a:ext cx="8387080" cy="6015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41780" y="4537710"/>
            <a:ext cx="3493770" cy="528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541780" y="5396864"/>
            <a:ext cx="3785235" cy="552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527175" y="6204585"/>
            <a:ext cx="4963795" cy="520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88340"/>
            <a:ext cx="7787005" cy="60439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815715" y="6287135"/>
            <a:ext cx="1646555" cy="387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33185" y="6269355"/>
            <a:ext cx="1692275" cy="495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695325"/>
            <a:ext cx="9687560" cy="6036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3686810" y="5074920"/>
            <a:ext cx="1570355" cy="514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608195" y="6106160"/>
            <a:ext cx="649605" cy="503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00952" y="1162938"/>
            <a:ext cx="1609523" cy="44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577142" y="2356301"/>
            <a:ext cx="1266666" cy="448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634285" y="3559212"/>
            <a:ext cx="352380" cy="42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2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367619" y="5556146"/>
            <a:ext cx="942857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948571" y="5556146"/>
            <a:ext cx="952380" cy="428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10476" y="3167374"/>
            <a:ext cx="457142" cy="42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205714" y="3167374"/>
            <a:ext cx="952380" cy="4295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949372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068445" y="2437765"/>
            <a:ext cx="476885" cy="1987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53907" y="3557792"/>
            <a:ext cx="560916" cy="41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653907" y="4763373"/>
            <a:ext cx="560916" cy="4186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026897" y="5977327"/>
            <a:ext cx="569288" cy="410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973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291428" y="3754236"/>
            <a:ext cx="466666" cy="457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6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034285" y="1162874"/>
            <a:ext cx="447619" cy="429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110476" y="2317292"/>
            <a:ext cx="466666" cy="448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64</cp:revision>
  <dcterms:created xsi:type="dcterms:W3CDTF">2015-09-16T06:44:00Z</dcterms:created>
  <dcterms:modified xsi:type="dcterms:W3CDTF">2023-07-26T14:17:33Z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