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3" r:id="rId4"/>
    <p:sldId id="341" r:id="rId5"/>
    <p:sldId id="340" r:id="rId6"/>
    <p:sldId id="338" r:id="rId7"/>
    <p:sldId id="335" r:id="rId8"/>
    <p:sldId id="333" r:id="rId9"/>
    <p:sldId id="331" r:id="rId10"/>
    <p:sldId id="329" r:id="rId11"/>
    <p:sldId id="32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299845" y="3131185"/>
            <a:ext cx="9591675" cy="5956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491428" y="2260027"/>
            <a:ext cx="495238" cy="448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752" y="743728"/>
            <a:ext cx="7416824" cy="2811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3568" y="3818864"/>
            <a:ext cx="7416824" cy="2850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03512" y="5373216"/>
            <a:ext cx="344651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75286" y="6093296"/>
            <a:ext cx="3474740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1"/>
            </p:custDataLst>
          </p:nvPr>
        </p:nvSpPr>
        <p:spPr bwMode="white">
          <a:xfrm>
            <a:off x="6816081" y="5445224"/>
            <a:ext cx="1728192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6000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332698" y="3975068"/>
            <a:ext cx="1176719" cy="4912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03068" y="5000009"/>
            <a:ext cx="1092063" cy="499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53333" y="5059303"/>
            <a:ext cx="567195" cy="39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49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527231" y="1009082"/>
            <a:ext cx="544173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81842" y="2022105"/>
            <a:ext cx="560916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022" y="2022105"/>
            <a:ext cx="1640891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68294" y="3043500"/>
            <a:ext cx="544173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714275" y="3043500"/>
            <a:ext cx="1096718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91936" y="4056524"/>
            <a:ext cx="535802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302287" y="5069547"/>
            <a:ext cx="1155321" cy="502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39391" y="5094663"/>
            <a:ext cx="552544" cy="452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252056" y="6090942"/>
            <a:ext cx="535801" cy="4855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5012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37006" y="5898559"/>
            <a:ext cx="2750320" cy="435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23253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76451" y="3083667"/>
            <a:ext cx="521060" cy="18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91846" y="3132550"/>
            <a:ext cx="423361" cy="73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813795" y="3075520"/>
            <a:ext cx="521060" cy="4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42996" y="3075520"/>
            <a:ext cx="1058403" cy="4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6451" y="3303639"/>
            <a:ext cx="504777" cy="23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68310" y="6041065"/>
            <a:ext cx="1066545" cy="472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342996" y="6032918"/>
            <a:ext cx="1603888" cy="48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53333" y="3746807"/>
            <a:ext cx="495238" cy="43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4653095"/>
            <a:ext cx="10800000" cy="199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9838092" y="5967559"/>
            <a:ext cx="495238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777142" y="2240381"/>
            <a:ext cx="580952" cy="591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4624558"/>
            <a:ext cx="495238" cy="43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500952" y="3748763"/>
            <a:ext cx="485714" cy="44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58095" y="1229177"/>
            <a:ext cx="438095" cy="42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2023-07-26T16:15:57Z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