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0" r:id="rId5"/>
    <p:sldId id="338" r:id="rId6"/>
    <p:sldId id="336" r:id="rId7"/>
    <p:sldId id="334" r:id="rId8"/>
    <p:sldId id="332" r:id="rId9"/>
    <p:sldId id="331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6" d="100"/>
          <a:sy n="66" d="100"/>
        </p:scale>
        <p:origin x="1162" y="4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7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3181881"/>
            <a:ext cx="10800000" cy="4942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916670" cy="4159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4" r="16221" b="9896"/>
          <a:stretch>
            <a:fillRect/>
          </a:stretch>
        </p:blipFill>
        <p:spPr>
          <a:xfrm>
            <a:off x="2207260" y="4940935"/>
            <a:ext cx="6607175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4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63750" y="1845310"/>
            <a:ext cx="5738495" cy="463169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04" r="16221" b="9896"/>
          <a:stretch>
            <a:fillRect/>
          </a:stretch>
        </p:blipFill>
        <p:spPr>
          <a:xfrm>
            <a:off x="7248128" y="836712"/>
            <a:ext cx="4635812" cy="12172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67619" y="1143867"/>
            <a:ext cx="666666" cy="4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0000" y="1067482"/>
            <a:ext cx="1276190" cy="572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719736" y="3075009"/>
            <a:ext cx="4439866" cy="35687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0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1775" y="5146798"/>
            <a:ext cx="4261753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40672" y="6081574"/>
            <a:ext cx="9003954" cy="480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12224" y="3780245"/>
            <a:ext cx="2741211" cy="22033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974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78383" y="5051433"/>
            <a:ext cx="292831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21971" y="5059356"/>
            <a:ext cx="292831" cy="35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61255" y="6081419"/>
            <a:ext cx="245345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9442" y="6081419"/>
            <a:ext cx="292831" cy="36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401677"/>
            <a:ext cx="971428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15238" y="4879784"/>
            <a:ext cx="657142" cy="44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4761" y="1172027"/>
            <a:ext cx="361904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9523" y="3639028"/>
            <a:ext cx="67619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3616493"/>
            <a:ext cx="657142" cy="43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48571" y="2642778"/>
            <a:ext cx="457142" cy="448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470468"/>
            <a:ext cx="495238" cy="44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10476" y="2431917"/>
            <a:ext cx="438095" cy="4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31315" y="2853690"/>
            <a:ext cx="2488565" cy="2193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847215" y="6062980"/>
            <a:ext cx="3035935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727575" y="2997200"/>
            <a:ext cx="2512060" cy="1400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3"/>
            </p:custDataLst>
          </p:nvPr>
        </p:nvSpPr>
        <p:spPr bwMode="white">
          <a:xfrm>
            <a:off x="4944110" y="6046470"/>
            <a:ext cx="22244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4"/>
            </p:custDataLst>
          </p:nvPr>
        </p:nvSpPr>
        <p:spPr bwMode="white">
          <a:xfrm>
            <a:off x="7823835" y="2924810"/>
            <a:ext cx="3006725" cy="274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5"/>
            </p:custDataLst>
          </p:nvPr>
        </p:nvSpPr>
        <p:spPr bwMode="white">
          <a:xfrm>
            <a:off x="7247890" y="6046470"/>
            <a:ext cx="349059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5" grpId="0" bldLvl="0" animBg="1"/>
      <p:bldP spid="26" grpId="0" bldLvl="0" animBg="1"/>
      <p:bldP spid="27" grpId="0" bldLvl="0" animBg="1"/>
      <p:bldP spid="2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2023-07-26T17:52:05Z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