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6" r:id="rId5"/>
    <p:sldId id="335" r:id="rId6"/>
    <p:sldId id="333" r:id="rId7"/>
    <p:sldId id="332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04920" y="3133725"/>
            <a:ext cx="45815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523" y="1134263"/>
            <a:ext cx="5838095" cy="49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22382"/>
            <a:ext cx="2504761" cy="39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15052"/>
            <a:ext cx="2171428" cy="50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36357"/>
            <a:ext cx="5333333" cy="50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39047" y="4236357"/>
            <a:ext cx="1333333" cy="51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932901"/>
            <a:ext cx="10776600" cy="458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0360"/>
          <a:stretch/>
        </p:blipFill>
        <p:spPr>
          <a:xfrm>
            <a:off x="1631504" y="5516976"/>
            <a:ext cx="10776680" cy="95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5"/>
          <a:stretch>
            <a:fillRect/>
          </a:stretch>
        </p:blipFill>
        <p:spPr>
          <a:xfrm>
            <a:off x="720090" y="769805"/>
            <a:ext cx="10800080" cy="207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" r="42891" b="5866"/>
          <a:stretch>
            <a:fillRect/>
          </a:stretch>
        </p:blipFill>
        <p:spPr>
          <a:xfrm>
            <a:off x="3609975" y="2924810"/>
            <a:ext cx="4972050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564904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4820" y="5281168"/>
            <a:ext cx="314285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5772" y="5281168"/>
            <a:ext cx="314285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6249" y="5271637"/>
            <a:ext cx="304761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4820" y="5281168"/>
            <a:ext cx="314284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0534" y="5281168"/>
            <a:ext cx="304761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" r="42891" b="5866"/>
          <a:stretch>
            <a:fillRect/>
          </a:stretch>
        </p:blipFill>
        <p:spPr>
          <a:xfrm>
            <a:off x="5879976" y="612358"/>
            <a:ext cx="4104456" cy="3018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877379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9689" b="4843"/>
          <a:stretch>
            <a:fillRect/>
          </a:stretch>
        </p:blipFill>
        <p:spPr>
          <a:xfrm>
            <a:off x="1775460" y="2493010"/>
            <a:ext cx="6766560" cy="421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900" y="3250565"/>
            <a:ext cx="6283960" cy="345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820" y="4591365"/>
            <a:ext cx="4990476" cy="5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9689" b="4843"/>
          <a:stretch>
            <a:fillRect/>
          </a:stretch>
        </p:blipFill>
        <p:spPr>
          <a:xfrm>
            <a:off x="6816080" y="3113835"/>
            <a:ext cx="5040560" cy="313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55345"/>
            <a:ext cx="8254365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215" y="1614805"/>
            <a:ext cx="6826885" cy="509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596705"/>
            <a:ext cx="4847619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904" y="3606249"/>
            <a:ext cx="2600000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