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8" r:id="rId7"/>
    <p:sldId id="337" r:id="rId8"/>
    <p:sldId id="336" r:id="rId9"/>
    <p:sldId id="334" r:id="rId10"/>
    <p:sldId id="333" r:id="rId11"/>
    <p:sldId id="332" r:id="rId12"/>
    <p:sldId id="331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24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3695973" y="2838450"/>
            <a:ext cx="4800055" cy="118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5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805" y="2420620"/>
            <a:ext cx="2154555" cy="16052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920" y="2348865"/>
            <a:ext cx="2308225" cy="18053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4470" y="2276475"/>
            <a:ext cx="2629535" cy="2158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320" y="2526665"/>
            <a:ext cx="2846705" cy="9848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4065" y="2120265"/>
            <a:ext cx="2389505" cy="14935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4470" y="1738630"/>
            <a:ext cx="1762125" cy="1913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5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0570" y="1720850"/>
            <a:ext cx="2891155" cy="17443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715"/>
            <a:ext cx="10800000" cy="2383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5358095" y="4350089"/>
            <a:ext cx="704761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4358095" y="4626519"/>
            <a:ext cx="3380952" cy="134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940" y="1774825"/>
            <a:ext cx="7049770" cy="1847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210" y="2799715"/>
            <a:ext cx="3465195" cy="227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75" y="2276475"/>
            <a:ext cx="3658870" cy="1953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7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2276873"/>
            <a:ext cx="3050832" cy="32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952" y="2901070"/>
            <a:ext cx="5211072" cy="311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3502711"/>
            <a:ext cx="447619" cy="26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1784" y="2276873"/>
            <a:ext cx="2044406" cy="32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2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1697549"/>
            <a:ext cx="2485714" cy="2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952" y="2270350"/>
            <a:ext cx="4619047" cy="27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6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3410178"/>
            <a:ext cx="352380" cy="29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62857" y="3410178"/>
            <a:ext cx="361904" cy="29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9523" y="3419702"/>
            <a:ext cx="361904" cy="27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1428" y="3419702"/>
            <a:ext cx="361905" cy="27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34285" y="3991150"/>
            <a:ext cx="676190" cy="30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96190" y="3991150"/>
            <a:ext cx="685714" cy="29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58095" y="4581646"/>
            <a:ext cx="676190" cy="29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72380" y="4581646"/>
            <a:ext cx="676189" cy="29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5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9047" y="1124625"/>
            <a:ext cx="209523" cy="2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4761" y="1124625"/>
            <a:ext cx="209523" cy="2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34285" y="1677891"/>
            <a:ext cx="676190" cy="29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0476" y="2307470"/>
            <a:ext cx="190476" cy="2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67619" y="2879814"/>
            <a:ext cx="219047" cy="2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43809" y="3471237"/>
            <a:ext cx="228571" cy="2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77142" y="3433081"/>
            <a:ext cx="676190" cy="29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72380" y="4024503"/>
            <a:ext cx="676190" cy="28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96190" y="4606387"/>
            <a:ext cx="1323809" cy="3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0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8095" y="1153103"/>
            <a:ext cx="704761" cy="29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1734539"/>
            <a:ext cx="676190" cy="31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2857" y="2354103"/>
            <a:ext cx="219047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2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667509"/>
            <a:ext cx="323809" cy="314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5238" y="2248688"/>
            <a:ext cx="333333" cy="314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62857" y="3449156"/>
            <a:ext cx="285714" cy="2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900" y="3892365"/>
            <a:ext cx="10800000" cy="1148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0656566" y="3997611"/>
            <a:ext cx="285714" cy="23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0656566" y="4590820"/>
            <a:ext cx="285714" cy="22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9523" y="1705915"/>
            <a:ext cx="247619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5714" y="4145944"/>
            <a:ext cx="257142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142" y="5356428"/>
            <a:ext cx="238095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5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43809" y="1172164"/>
            <a:ext cx="257142" cy="25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8571" y="3659917"/>
            <a:ext cx="238095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204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3333" y="3532402"/>
            <a:ext cx="180952" cy="22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1904" y="3532402"/>
            <a:ext cx="219047" cy="22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3333" y="3532402"/>
            <a:ext cx="209523" cy="22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850" y="3933640"/>
            <a:ext cx="10800000" cy="2469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3151802" y="6088712"/>
            <a:ext cx="219047" cy="2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5932754" y="6088712"/>
            <a:ext cx="190476" cy="2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9494659" y="6088712"/>
            <a:ext cx="219047" cy="2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6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2857" y="3955601"/>
            <a:ext cx="2133333" cy="32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2857" y="4594264"/>
            <a:ext cx="2133333" cy="32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2023-07-25T16:57:54Z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