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39" r:id="rId4"/>
    <p:sldId id="337" r:id="rId5"/>
    <p:sldId id="335" r:id="rId6"/>
    <p:sldId id="333" r:id="rId7"/>
    <p:sldId id="332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image" Target="../media/image14.png"/><Relationship Id="rId4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411605" y="2334260"/>
            <a:ext cx="9368155" cy="10382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683635" y="3909695"/>
            <a:ext cx="4824730" cy="614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7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2649960"/>
            <a:ext cx="828571" cy="381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34285" y="3908431"/>
            <a:ext cx="6152380" cy="505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4995292"/>
            <a:ext cx="2704761" cy="390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5977281"/>
            <a:ext cx="2933333" cy="524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20725"/>
            <a:ext cx="8364855" cy="60115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752080" y="3357245"/>
            <a:ext cx="77533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39047" y="3469600"/>
            <a:ext cx="666666" cy="4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58095" y="5767012"/>
            <a:ext cx="961904" cy="448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91428" y="1134309"/>
            <a:ext cx="1238095" cy="544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72380" y="2270479"/>
            <a:ext cx="1285714" cy="582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262745" cy="1990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8" r="16800" b="6088"/>
          <a:stretch>
            <a:fillRect/>
          </a:stretch>
        </p:blipFill>
        <p:spPr>
          <a:xfrm>
            <a:off x="2368550" y="2747645"/>
            <a:ext cx="6594475" cy="3794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39047" y="1181734"/>
            <a:ext cx="5085714" cy="5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2363872"/>
            <a:ext cx="2238095" cy="381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04" y="3460209"/>
            <a:ext cx="2180952" cy="495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4556547"/>
            <a:ext cx="6647619" cy="514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453333" y="4632814"/>
            <a:ext cx="571428" cy="390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158095" y="4594681"/>
            <a:ext cx="542857" cy="457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710476" y="4890215"/>
            <a:ext cx="247619" cy="19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328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43" r="10888" b="10389"/>
          <a:stretch>
            <a:fillRect/>
          </a:stretch>
        </p:blipFill>
        <p:spPr>
          <a:xfrm>
            <a:off x="2065020" y="4293235"/>
            <a:ext cx="8829675" cy="2245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329690" y="1172210"/>
            <a:ext cx="4009390" cy="668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551180" y="2132965"/>
            <a:ext cx="26346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2"/>
            </p:custDataLst>
          </p:nvPr>
        </p:nvSpPr>
        <p:spPr bwMode="white">
          <a:xfrm>
            <a:off x="623570" y="3213100"/>
            <a:ext cx="26346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3"/>
            </p:custDataLst>
          </p:nvPr>
        </p:nvSpPr>
        <p:spPr bwMode="white">
          <a:xfrm>
            <a:off x="6024245" y="981075"/>
            <a:ext cx="4373245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4"/>
            </p:custDataLst>
          </p:nvPr>
        </p:nvSpPr>
        <p:spPr bwMode="white">
          <a:xfrm>
            <a:off x="5520055" y="2132965"/>
            <a:ext cx="263461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5"/>
            </p:custDataLst>
          </p:nvPr>
        </p:nvSpPr>
        <p:spPr bwMode="white">
          <a:xfrm>
            <a:off x="4944110" y="3176270"/>
            <a:ext cx="302006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6"/>
            </p:custDataLst>
          </p:nvPr>
        </p:nvSpPr>
        <p:spPr bwMode="white">
          <a:xfrm>
            <a:off x="623570" y="4166235"/>
            <a:ext cx="9678670" cy="173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660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1005" y="5131435"/>
            <a:ext cx="1897380" cy="46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3647440" y="5065395"/>
            <a:ext cx="5022850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2"/>
            </p:custDataLst>
          </p:nvPr>
        </p:nvSpPr>
        <p:spPr bwMode="white">
          <a:xfrm>
            <a:off x="8688070" y="5065395"/>
            <a:ext cx="181546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3"/>
            </p:custDataLst>
          </p:nvPr>
        </p:nvSpPr>
        <p:spPr bwMode="white">
          <a:xfrm>
            <a:off x="1415415" y="5949315"/>
            <a:ext cx="8867775" cy="600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9" grpId="0" bldLvl="0" animBg="1"/>
      <p:bldP spid="1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2023-07-26T17:06:38Z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