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5" r:id="rId5"/>
    <p:sldId id="333" r:id="rId6"/>
    <p:sldId id="332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8" d="100"/>
          <a:sy n="68" d="100"/>
        </p:scale>
        <p:origin x="1099" y="389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185795" y="3114675"/>
            <a:ext cx="58197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764704"/>
            <a:ext cx="10800000" cy="307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9312" y="2165894"/>
            <a:ext cx="7904761" cy="514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9312" y="3204872"/>
            <a:ext cx="3304761" cy="524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48360" y="3204872"/>
            <a:ext cx="3142857" cy="5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11624" y="4533447"/>
            <a:ext cx="6696744" cy="1787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152130" cy="30600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36061" b="3597"/>
          <a:stretch>
            <a:fillRect/>
          </a:stretch>
        </p:blipFill>
        <p:spPr>
          <a:xfrm>
            <a:off x="5232400" y="2925445"/>
            <a:ext cx="3993515" cy="3803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6735"/>
            <a:ext cx="10089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679248" y="979300"/>
            <a:ext cx="275812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10092" y="3044710"/>
            <a:ext cx="5756480" cy="471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85158" y="4068512"/>
            <a:ext cx="1752746" cy="35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85158" y="4985483"/>
            <a:ext cx="1948484" cy="48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449569" y="5964772"/>
            <a:ext cx="6797452" cy="48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51" r="36061" b="3597"/>
          <a:stretch>
            <a:fillRect/>
          </a:stretch>
        </p:blipFill>
        <p:spPr>
          <a:xfrm>
            <a:off x="8164222" y="2718507"/>
            <a:ext cx="3770683" cy="3590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9" grpId="0" bldLvl="0" animBg="1"/>
      <p:bldP spid="11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03910"/>
            <a:ext cx="8587740" cy="5928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916832"/>
            <a:ext cx="10800000" cy="419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1280" y="5460169"/>
            <a:ext cx="7819047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608168" y="764704"/>
            <a:ext cx="4430957" cy="2217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92696"/>
            <a:ext cx="10800000" cy="5158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32524" y="4210781"/>
            <a:ext cx="543052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1860" y="5259760"/>
            <a:ext cx="1885714" cy="51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763044" y="4158076"/>
            <a:ext cx="471551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76120" y="4878212"/>
            <a:ext cx="3659413" cy="18313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4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0952" y="2183486"/>
            <a:ext cx="5676190" cy="515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0476" y="3223265"/>
            <a:ext cx="3457142" cy="543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263044"/>
            <a:ext cx="6114285" cy="524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891428" y="4272584"/>
            <a:ext cx="2952380" cy="534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97613" y="851519"/>
            <a:ext cx="4430957" cy="22174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0410"/>
            <a:ext cx="8955405" cy="58483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9785"/>
            <a:ext cx="6218555" cy="5912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615" y="1857375"/>
            <a:ext cx="4867910" cy="47732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672064" y="829125"/>
            <a:ext cx="5328592" cy="14225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2023-07-26T17:16:53Z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