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9" r:id="rId5"/>
    <p:sldId id="338" r:id="rId6"/>
    <p:sldId id="336" r:id="rId7"/>
    <p:sldId id="334" r:id="rId8"/>
    <p:sldId id="333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tags" Target="../tags/tag5.xml"/><Relationship Id="rId7" Type="http://schemas.openxmlformats.org/officeDocument/2006/relationships/image" Target="../media/image9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73530" y="3086100"/>
            <a:ext cx="904430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81904" y="2755477"/>
            <a:ext cx="2447619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81904" y="4319597"/>
            <a:ext cx="2438094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81904" y="5893253"/>
            <a:ext cx="2447619" cy="5054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16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6654" y="3703807"/>
            <a:ext cx="1872448" cy="374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6654" y="4752782"/>
            <a:ext cx="1872448" cy="38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3261" y="5783026"/>
            <a:ext cx="1460510" cy="430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8975"/>
            <a:ext cx="8528050" cy="5899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63790" y="5229225"/>
            <a:ext cx="2010410" cy="1495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6535" y="5229225"/>
            <a:ext cx="2691765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3850" y="6094730"/>
            <a:ext cx="2506345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91428" y="2871568"/>
            <a:ext cx="1438095" cy="105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4761" y="4064764"/>
            <a:ext cx="1276190" cy="38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81904" y="1819734"/>
            <a:ext cx="1923809" cy="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39047" y="4191484"/>
            <a:ext cx="1914285" cy="38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48571" y="3795957"/>
            <a:ext cx="980952" cy="4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2857" y="4978967"/>
            <a:ext cx="638095" cy="438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48571" y="1201080"/>
            <a:ext cx="666666" cy="44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2384663"/>
            <a:ext cx="971428" cy="43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62857" y="3568246"/>
            <a:ext cx="1295238" cy="439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0895"/>
            <a:ext cx="7325995" cy="592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983615" y="1557655"/>
            <a:ext cx="7263130" cy="5200650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2"/>
            </p:custDataLst>
          </p:nvPr>
        </p:nvCxnSpPr>
        <p:spPr>
          <a:xfrm>
            <a:off x="1631315" y="2853055"/>
            <a:ext cx="2016125" cy="201612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3"/>
            </p:custDataLst>
          </p:nvPr>
        </p:nvCxnSpPr>
        <p:spPr>
          <a:xfrm>
            <a:off x="3503930" y="2853055"/>
            <a:ext cx="1871980" cy="194437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4"/>
            </p:custDataLst>
          </p:nvPr>
        </p:nvCxnSpPr>
        <p:spPr>
          <a:xfrm>
            <a:off x="5375910" y="2853055"/>
            <a:ext cx="1800225" cy="201612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5"/>
            </p:custDataLst>
          </p:nvPr>
        </p:nvCxnSpPr>
        <p:spPr>
          <a:xfrm flipH="1">
            <a:off x="1847215" y="2853055"/>
            <a:ext cx="5328920" cy="201612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7142" y="2477694"/>
            <a:ext cx="580952" cy="590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4907770"/>
            <a:ext cx="495238" cy="438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53333" y="3521024"/>
            <a:ext cx="495238" cy="439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2023-07-26T16:14:06Z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