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8" r:id="rId3"/>
    <p:sldId id="336" r:id="rId4"/>
    <p:sldId id="334" r:id="rId5"/>
    <p:sldId id="332" r:id="rId6"/>
    <p:sldId id="331" r:id="rId7"/>
    <p:sldId id="330" r:id="rId8"/>
    <p:sldId id="329" r:id="rId9"/>
    <p:sldId id="327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8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88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11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6.pn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693160" y="3100070"/>
            <a:ext cx="480568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25497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93168" y="894027"/>
            <a:ext cx="3887262" cy="393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623570" y="1557655"/>
            <a:ext cx="193230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2"/>
            </p:custDataLst>
          </p:nvPr>
        </p:nvSpPr>
        <p:spPr bwMode="white">
          <a:xfrm>
            <a:off x="720090" y="2301875"/>
            <a:ext cx="193230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3"/>
            </p:custDataLst>
          </p:nvPr>
        </p:nvSpPr>
        <p:spPr bwMode="white">
          <a:xfrm>
            <a:off x="720090" y="3046730"/>
            <a:ext cx="4410075" cy="56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4"/>
            </p:custDataLst>
          </p:nvPr>
        </p:nvSpPr>
        <p:spPr bwMode="white">
          <a:xfrm>
            <a:off x="623570" y="3790315"/>
            <a:ext cx="4506595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5"/>
            </p:custDataLst>
          </p:nvPr>
        </p:nvSpPr>
        <p:spPr bwMode="white">
          <a:xfrm>
            <a:off x="623570" y="4509770"/>
            <a:ext cx="4457700" cy="513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6"/>
            </p:custDataLst>
          </p:nvPr>
        </p:nvSpPr>
        <p:spPr bwMode="white">
          <a:xfrm>
            <a:off x="623570" y="5374005"/>
            <a:ext cx="7400925" cy="120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5165"/>
            <a:ext cx="8695055" cy="3484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19" r="13552" b="5587"/>
          <a:stretch>
            <a:fillRect/>
          </a:stretch>
        </p:blipFill>
        <p:spPr>
          <a:xfrm>
            <a:off x="2495550" y="4077335"/>
            <a:ext cx="5664835" cy="2490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3741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47215" y="1917065"/>
            <a:ext cx="425323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370" y="2924810"/>
            <a:ext cx="269240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271270" y="3861435"/>
            <a:ext cx="283781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2"/>
            </p:custDataLst>
          </p:nvPr>
        </p:nvSpPr>
        <p:spPr bwMode="white">
          <a:xfrm>
            <a:off x="6574790" y="1951355"/>
            <a:ext cx="4452620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6167755" y="2924810"/>
            <a:ext cx="239839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6100445" y="3898265"/>
            <a:ext cx="2621915" cy="64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1343660" y="4941570"/>
            <a:ext cx="9784715" cy="1691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6918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3843" y="2730593"/>
            <a:ext cx="3211554" cy="42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63843" y="3574268"/>
            <a:ext cx="3426169" cy="429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0849" y="4417944"/>
            <a:ext cx="7956070" cy="40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48740" y="5183505"/>
            <a:ext cx="1504950" cy="558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55595" y="5183505"/>
            <a:ext cx="6567170" cy="598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278255" y="6025515"/>
            <a:ext cx="2865120" cy="634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57860"/>
            <a:ext cx="8762365" cy="6002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4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81904" y="2202380"/>
            <a:ext cx="6161904" cy="50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29523" y="3232466"/>
            <a:ext cx="1866666" cy="381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29523" y="4148098"/>
            <a:ext cx="2619047" cy="52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491428" y="5120956"/>
            <a:ext cx="7276190" cy="524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92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100952" y="2257888"/>
            <a:ext cx="9057142" cy="504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8571" y="3286599"/>
            <a:ext cx="2142857" cy="3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48571" y="4201009"/>
            <a:ext cx="2342857" cy="533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00952" y="5182094"/>
            <a:ext cx="7009523" cy="514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1018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75795" y="2788657"/>
            <a:ext cx="5193051" cy="42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0266" y="3640205"/>
            <a:ext cx="1573165" cy="345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0266" y="4427485"/>
            <a:ext cx="1974483" cy="44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0266" y="5271000"/>
            <a:ext cx="1749745" cy="425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370134" y="6074347"/>
            <a:ext cx="4326205" cy="433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1557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2023-07-26T17:10:31Z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