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39" r:id="rId4"/>
    <p:sldId id="337" r:id="rId5"/>
    <p:sldId id="335" r:id="rId6"/>
    <p:sldId id="333" r:id="rId7"/>
    <p:sldId id="332" r:id="rId8"/>
    <p:sldId id="330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2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28675" y="3116580"/>
            <a:ext cx="10534650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143671"/>
            <a:ext cx="5676190" cy="534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71945" y="1124585"/>
            <a:ext cx="35852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3232343"/>
            <a:ext cx="1676190" cy="51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27685" y="2182495"/>
            <a:ext cx="58077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888480" y="2204720"/>
            <a:ext cx="350583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bldLvl="0" animBg="1"/>
      <p:bldP spid="13" grpId="0" animBg="1"/>
      <p:bldP spid="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9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42762" y="2154299"/>
            <a:ext cx="319587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5724" y="3183488"/>
            <a:ext cx="319587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94836" y="3140245"/>
            <a:ext cx="319587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4724" y="3183488"/>
            <a:ext cx="319587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49836" y="3183488"/>
            <a:ext cx="319587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92999" y="4134839"/>
            <a:ext cx="319587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48112" y="4134839"/>
            <a:ext cx="310949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94587" y="4134839"/>
            <a:ext cx="319587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91436" y="4143488"/>
            <a:ext cx="319586" cy="38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893023" y="4134839"/>
            <a:ext cx="319587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648112" y="4991055"/>
            <a:ext cx="319587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94587" y="4991055"/>
            <a:ext cx="319587" cy="406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037911" y="4991055"/>
            <a:ext cx="310949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450" y="6080785"/>
            <a:ext cx="3420449" cy="48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5490"/>
            <a:ext cx="8597900" cy="598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19605" y="4293235"/>
            <a:ext cx="94234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51855" y="5229225"/>
            <a:ext cx="90106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18155" y="6245860"/>
            <a:ext cx="65405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3448976"/>
            <a:ext cx="666666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047" y="3448976"/>
            <a:ext cx="666666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3448976"/>
            <a:ext cx="676189" cy="447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90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73071" y="2544234"/>
            <a:ext cx="641041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9942" y="2544234"/>
            <a:ext cx="923853" cy="4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8748" y="4910453"/>
            <a:ext cx="339374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16192" y="4910453"/>
            <a:ext cx="348801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99321" y="6041714"/>
            <a:ext cx="348801" cy="42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6192" y="6041714"/>
            <a:ext cx="348801" cy="433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950" y="3356610"/>
            <a:ext cx="3933825" cy="324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7619" y="2564382"/>
            <a:ext cx="2066666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48571" y="2564382"/>
            <a:ext cx="1809523" cy="4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087870" y="3604260"/>
            <a:ext cx="3669030" cy="289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333" y="1114961"/>
            <a:ext cx="361904" cy="44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43809" y="1124492"/>
            <a:ext cx="1790476" cy="4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4045" y="1925320"/>
            <a:ext cx="3872230" cy="290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18860" y="1925320"/>
            <a:ext cx="3679825" cy="283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81396" y="5150617"/>
            <a:ext cx="2441777" cy="34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9904" y="6018445"/>
            <a:ext cx="7231746" cy="46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96190" y="4681828"/>
            <a:ext cx="6447618" cy="53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5721344"/>
            <a:ext cx="8628571" cy="52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2023-07-26T14:22:15Z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