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6" r:id="rId3"/>
    <p:sldId id="344" r:id="rId4"/>
    <p:sldId id="342" r:id="rId5"/>
    <p:sldId id="340" r:id="rId6"/>
    <p:sldId id="338" r:id="rId7"/>
    <p:sldId id="336" r:id="rId8"/>
    <p:sldId id="335" r:id="rId9"/>
    <p:sldId id="333" r:id="rId10"/>
    <p:sldId id="331" r:id="rId11"/>
    <p:sldId id="329" r:id="rId12"/>
    <p:sldId id="327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571875" y="2204864"/>
            <a:ext cx="504825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474085" y="3886835"/>
            <a:ext cx="524383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8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857" y="1048230"/>
            <a:ext cx="2457142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86870"/>
            <a:ext cx="1961904" cy="40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06453"/>
            <a:ext cx="2447619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126036"/>
            <a:ext cx="3980952" cy="505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777105" y="4002405"/>
            <a:ext cx="809625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  <p:bldP spid="11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005714" y="1477188"/>
            <a:ext cx="1638095" cy="762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281904" y="1095945"/>
            <a:ext cx="2447619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77142" y="1076877"/>
            <a:ext cx="2466666" cy="400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135182"/>
            <a:ext cx="1971428" cy="3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91428" y="2116114"/>
            <a:ext cx="2142857" cy="4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107679"/>
            <a:ext cx="2714285" cy="5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891428" y="3107679"/>
            <a:ext cx="3161904" cy="533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04" y="4146916"/>
            <a:ext cx="3171428" cy="514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3948571" y="4223190"/>
            <a:ext cx="304761" cy="381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4377142" y="4146916"/>
            <a:ext cx="1628571" cy="50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139047" y="4146916"/>
            <a:ext cx="2552380" cy="524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729523" y="5472322"/>
            <a:ext cx="647619" cy="54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333" y="5462788"/>
            <a:ext cx="647618" cy="581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34285" y="1134097"/>
            <a:ext cx="628571" cy="55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96190" y="2240176"/>
            <a:ext cx="609523" cy="55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81904" y="3365325"/>
            <a:ext cx="628571" cy="562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43809" y="4480939"/>
            <a:ext cx="609523" cy="553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67619" y="4547685"/>
            <a:ext cx="638095" cy="44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43809" y="3603210"/>
            <a:ext cx="2419047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53333" y="3584143"/>
            <a:ext cx="2142857" cy="400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3809" y="4632814"/>
            <a:ext cx="1076190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53333" y="4632814"/>
            <a:ext cx="1333333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270423"/>
            <a:ext cx="2457142" cy="39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523" y="2270423"/>
            <a:ext cx="2419047" cy="39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01524"/>
            <a:ext cx="1114285" cy="39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29523" y="3301524"/>
            <a:ext cx="800000" cy="391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04" y="2316761"/>
            <a:ext cx="2466666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9523" y="2316761"/>
            <a:ext cx="2419047" cy="391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356328"/>
            <a:ext cx="1114285" cy="38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729523" y="3356328"/>
            <a:ext cx="1076190" cy="371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83895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999889" y="3673752"/>
            <a:ext cx="2123285" cy="31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2581" y="4488148"/>
            <a:ext cx="1879144" cy="303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622581" y="5243315"/>
            <a:ext cx="1620207" cy="40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92988" y="6028097"/>
            <a:ext cx="2855707" cy="407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8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62857" y="1057775"/>
            <a:ext cx="2733333" cy="4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06141"/>
            <a:ext cx="1961904" cy="400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097323"/>
            <a:ext cx="2447619" cy="524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26627"/>
            <a:ext cx="3009523" cy="505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43809" y="4136158"/>
            <a:ext cx="3361905" cy="514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2023-07-26T14:36:17Z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