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2" r:id="rId3"/>
    <p:sldId id="340" r:id="rId4"/>
    <p:sldId id="338" r:id="rId5"/>
    <p:sldId id="336" r:id="rId6"/>
    <p:sldId id="334" r:id="rId7"/>
    <p:sldId id="333" r:id="rId8"/>
    <p:sldId id="331" r:id="rId9"/>
    <p:sldId id="329" r:id="rId10"/>
    <p:sldId id="327" r:id="rId11"/>
    <p:sldId id="325" r:id="rId12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tags" Target="../tags/tag5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tags" Target="../tags/tag8.xml"/><Relationship Id="rId5" Type="http://schemas.openxmlformats.org/officeDocument/2006/relationships/tags" Target="../tags/tag7.xml"/><Relationship Id="rId4" Type="http://schemas.openxmlformats.org/officeDocument/2006/relationships/tags" Target="../tags/tag6.xml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47745" y="3133725"/>
            <a:ext cx="5095875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63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796190" y="3633161"/>
            <a:ext cx="3809523" cy="400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05714" y="4682365"/>
            <a:ext cx="457142" cy="6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4625136"/>
            <a:ext cx="1895238" cy="505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43809" y="4625136"/>
            <a:ext cx="5980952" cy="534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25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4285" y="5573939"/>
            <a:ext cx="352380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653333" y="5573939"/>
            <a:ext cx="657142" cy="4382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0804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3971" y="4970242"/>
            <a:ext cx="1040971" cy="48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10334" y="4970242"/>
            <a:ext cx="1089015" cy="48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49064" y="6011688"/>
            <a:ext cx="1585478" cy="480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472380" y="923827"/>
            <a:ext cx="1876190" cy="572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67619" y="2144141"/>
            <a:ext cx="1857142" cy="5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053333" y="4670574"/>
            <a:ext cx="666666" cy="448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81904" y="5881354"/>
            <a:ext cx="4409523" cy="457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14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62857" y="2638892"/>
            <a:ext cx="495238" cy="438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3858105"/>
            <a:ext cx="495238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24761" y="5020168"/>
            <a:ext cx="580952" cy="590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48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391473"/>
            <a:ext cx="495238" cy="44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4773141"/>
            <a:ext cx="580952" cy="590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879088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076640" y="3464290"/>
            <a:ext cx="248067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4101" y="3456538"/>
            <a:ext cx="426365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8635" y="5007009"/>
            <a:ext cx="248067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13867" y="5007009"/>
            <a:ext cx="255819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04625" y="4991504"/>
            <a:ext cx="248067" cy="294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18618" y="4991504"/>
            <a:ext cx="240315" cy="286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006871" y="6069082"/>
            <a:ext cx="1697711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030214" y="6069082"/>
            <a:ext cx="1689959" cy="372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4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48571" y="1324700"/>
            <a:ext cx="295238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476" y="1324700"/>
            <a:ext cx="295238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272380" y="2068232"/>
            <a:ext cx="295238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53333" y="2068232"/>
            <a:ext cx="266666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234285" y="1810856"/>
            <a:ext cx="2209523" cy="1496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72380" y="1810856"/>
            <a:ext cx="2219047" cy="2230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29523" y="2811764"/>
            <a:ext cx="285714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672380" y="2802231"/>
            <a:ext cx="304761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339047" y="3545763"/>
            <a:ext cx="276190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8691428" y="3555296"/>
            <a:ext cx="276190" cy="343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348571" y="4146308"/>
            <a:ext cx="257142" cy="352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748571" y="5042359"/>
            <a:ext cx="3542857" cy="467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262857" y="5042359"/>
            <a:ext cx="2742856" cy="4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80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481904" y="4145980"/>
            <a:ext cx="304761" cy="362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862857" y="4155512"/>
            <a:ext cx="295237" cy="35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843915"/>
            <a:ext cx="6457315" cy="5888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1271270" y="1628775"/>
            <a:ext cx="5813425" cy="5158105"/>
          </a:xfrm>
          <a:prstGeom prst="rect">
            <a:avLst/>
          </a:prstGeom>
        </p:spPr>
      </p:pic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2495550" y="2061210"/>
            <a:ext cx="2520315" cy="22320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3"/>
            </p:custDataLst>
          </p:nvPr>
        </p:nvCxnSpPr>
        <p:spPr>
          <a:xfrm flipV="1">
            <a:off x="2567305" y="2132965"/>
            <a:ext cx="2448560" cy="100838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4"/>
            </p:custDataLst>
          </p:nvPr>
        </p:nvCxnSpPr>
        <p:spPr>
          <a:xfrm flipV="1">
            <a:off x="2567305" y="3213100"/>
            <a:ext cx="2448560" cy="93599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5"/>
            </p:custDataLst>
          </p:nvPr>
        </p:nvCxnSpPr>
        <p:spPr>
          <a:xfrm>
            <a:off x="2567305" y="5229225"/>
            <a:ext cx="2376805" cy="1152525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6"/>
            </p:custDataLst>
          </p:nvPr>
        </p:nvCxnSpPr>
        <p:spPr>
          <a:xfrm flipV="1">
            <a:off x="2567305" y="5300980"/>
            <a:ext cx="2376805" cy="1008380"/>
          </a:xfrm>
          <a:prstGeom prst="line">
            <a:avLst/>
          </a:prstGeom>
          <a:ln w="12700">
            <a:solidFill>
              <a:srgbClr val="ED02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</TotalTime>
  <Words>0</Words>
  <Application>Microsoft Office PowerPoint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