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41" r:id="rId3"/>
    <p:sldId id="339" r:id="rId4"/>
    <p:sldId id="338" r:id="rId5"/>
    <p:sldId id="336" r:id="rId6"/>
    <p:sldId id="335" r:id="rId7"/>
    <p:sldId id="333" r:id="rId8"/>
    <p:sldId id="332" r:id="rId9"/>
    <p:sldId id="330" r:id="rId10"/>
    <p:sldId id="329" r:id="rId11"/>
    <p:sldId id="327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63" d="100"/>
          <a:sy n="63" d="100"/>
        </p:scale>
        <p:origin x="1291" y="49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1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719736" y="2996952"/>
            <a:ext cx="4087971" cy="63888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805714" y="4695809"/>
            <a:ext cx="3923809" cy="514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62857" y="4695809"/>
            <a:ext cx="5495237" cy="533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05714" y="5743428"/>
            <a:ext cx="7019047" cy="533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56920"/>
            <a:ext cx="8974455" cy="33623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66" r="38222" b="4740"/>
          <a:stretch>
            <a:fillRect/>
          </a:stretch>
        </p:blipFill>
        <p:spPr>
          <a:xfrm>
            <a:off x="6167755" y="3284855"/>
            <a:ext cx="4576445" cy="32594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99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291428" y="1191498"/>
            <a:ext cx="1257142" cy="553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00952" y="4569869"/>
            <a:ext cx="2704761" cy="515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66" r="38222" b="4740"/>
          <a:stretch>
            <a:fillRect/>
          </a:stretch>
        </p:blipFill>
        <p:spPr>
          <a:xfrm>
            <a:off x="7824192" y="3720877"/>
            <a:ext cx="4072389" cy="29004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828490"/>
            <a:ext cx="10800000" cy="53838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9120000" y="4459036"/>
            <a:ext cx="666666" cy="438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491428" y="5602515"/>
            <a:ext cx="638095" cy="438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596190" y="5602515"/>
            <a:ext cx="342857" cy="438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8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967619" y="1143566"/>
            <a:ext cx="676190" cy="447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434285" y="2296874"/>
            <a:ext cx="609523" cy="447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86666" y="2296874"/>
            <a:ext cx="647618" cy="4479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110476" y="2306406"/>
            <a:ext cx="352380" cy="428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10800000" cy="5553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900952" y="1157422"/>
            <a:ext cx="1266666" cy="571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996190" y="2300434"/>
            <a:ext cx="1895238" cy="571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39047" y="2300434"/>
            <a:ext cx="1257142" cy="571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491428" y="5824722"/>
            <a:ext cx="676190" cy="4476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761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376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62857" y="2525846"/>
            <a:ext cx="666666" cy="4289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520000" y="2516313"/>
            <a:ext cx="342857" cy="448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472380" y="2516313"/>
            <a:ext cx="638095" cy="438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81904" y="2516313"/>
            <a:ext cx="342857" cy="448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7015238" y="2516313"/>
            <a:ext cx="666666" cy="448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272380" y="2516313"/>
            <a:ext cx="647620" cy="448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262857" y="3650716"/>
            <a:ext cx="666666" cy="438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510476" y="3650716"/>
            <a:ext cx="666666" cy="438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3758095" y="3650716"/>
            <a:ext cx="666666" cy="438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072380" y="3650716"/>
            <a:ext cx="666666" cy="438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329523" y="3650716"/>
            <a:ext cx="657142" cy="438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8567619" y="3650716"/>
            <a:ext cx="676190" cy="438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1262857" y="4775586"/>
            <a:ext cx="657142" cy="448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2510476" y="4775586"/>
            <a:ext cx="666666" cy="438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3758095" y="4775586"/>
            <a:ext cx="666666" cy="448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4585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038845" y="3824307"/>
            <a:ext cx="341239" cy="415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822774" y="3824307"/>
            <a:ext cx="627143" cy="415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3864939" y="3824307"/>
            <a:ext cx="617920" cy="415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925549" y="3824307"/>
            <a:ext cx="636365" cy="424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6557966" y="3824307"/>
            <a:ext cx="332017" cy="424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341895" y="3824307"/>
            <a:ext cx="608697" cy="424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8374837" y="3824307"/>
            <a:ext cx="645588" cy="415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9426224" y="3824307"/>
            <a:ext cx="645588" cy="424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2038845" y="4913538"/>
            <a:ext cx="645588" cy="424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3108678" y="4913538"/>
            <a:ext cx="636365" cy="424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4169288" y="4913538"/>
            <a:ext cx="636365" cy="424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557966" y="4922769"/>
            <a:ext cx="636365" cy="415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7618576" y="4922769"/>
            <a:ext cx="645588" cy="415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8679186" y="4913538"/>
            <a:ext cx="636365" cy="433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9739796" y="4913538"/>
            <a:ext cx="645588" cy="4246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557966" y="6002769"/>
            <a:ext cx="617920" cy="433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7618576" y="6002769"/>
            <a:ext cx="645588" cy="433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8679186" y="6002769"/>
            <a:ext cx="636365" cy="433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370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862857" y="3640440"/>
            <a:ext cx="495238" cy="4383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862857" y="5889555"/>
            <a:ext cx="495238" cy="4479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537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62857" y="2258095"/>
            <a:ext cx="495238" cy="438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777142" y="4449221"/>
            <a:ext cx="580952" cy="5906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llYThlNGVmZDdlZTAxYTFhOTExZDA1ZjU4Y2I4ZTg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2023-07-26T16:03:24Z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