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7" r:id="rId6"/>
    <p:sldId id="335" r:id="rId7"/>
    <p:sldId id="334" r:id="rId8"/>
    <p:sldId id="332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6" d="100"/>
          <a:sy n="56" d="100"/>
        </p:scale>
        <p:origin x="1546" y="63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11.xml"/><Relationship Id="rId7" Type="http://schemas.openxmlformats.org/officeDocument/2006/relationships/image" Target="../media/image11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38600" y="3133725"/>
            <a:ext cx="41148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81904" y="1315547"/>
            <a:ext cx="971428" cy="4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8095" y="2441617"/>
            <a:ext cx="990476" cy="44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4761" y="4703302"/>
            <a:ext cx="3485714" cy="50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53332" y="5085184"/>
            <a:ext cx="4689197" cy="14335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24761" y="2305514"/>
            <a:ext cx="980952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4562963"/>
            <a:ext cx="971428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01928" y="4562963"/>
            <a:ext cx="5418072" cy="165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8035"/>
            <a:ext cx="5993130" cy="6015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29" name="椭圆 28"/>
          <p:cNvSpPr/>
          <p:nvPr>
            <p:custDataLst>
              <p:tags r:id="rId1"/>
            </p:custDataLst>
          </p:nvPr>
        </p:nvSpPr>
        <p:spPr>
          <a:xfrm>
            <a:off x="1427480" y="2994025"/>
            <a:ext cx="1420495" cy="68897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>
            <p:custDataLst>
              <p:tags r:id="rId2"/>
            </p:custDataLst>
          </p:nvPr>
        </p:nvSpPr>
        <p:spPr>
          <a:xfrm>
            <a:off x="3209290" y="3014980"/>
            <a:ext cx="1372870" cy="6756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>
            <p:custDataLst>
              <p:tags r:id="rId3"/>
            </p:custDataLst>
          </p:nvPr>
        </p:nvSpPr>
        <p:spPr>
          <a:xfrm>
            <a:off x="4949190" y="3015615"/>
            <a:ext cx="1410970" cy="66738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>
            <p:custDataLst>
              <p:tags r:id="rId4"/>
            </p:custDataLst>
          </p:nvPr>
        </p:nvSpPr>
        <p:spPr>
          <a:xfrm>
            <a:off x="1408430" y="5513705"/>
            <a:ext cx="1464310" cy="45974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5"/>
            </p:custDataLst>
          </p:nvPr>
        </p:nvSpPr>
        <p:spPr>
          <a:xfrm>
            <a:off x="3503930" y="5445125"/>
            <a:ext cx="857250" cy="49974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6"/>
            </p:custDataLst>
          </p:nvPr>
        </p:nvSpPr>
        <p:spPr>
          <a:xfrm>
            <a:off x="5231765" y="5445125"/>
            <a:ext cx="931545" cy="556895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2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0952" y="2479271"/>
            <a:ext cx="466666" cy="45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2232393"/>
            <a:ext cx="485714" cy="439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307732"/>
            <a:ext cx="495238" cy="44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10476" y="4568935"/>
            <a:ext cx="438095" cy="438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58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88258" y="3653105"/>
            <a:ext cx="341239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88258" y="6053105"/>
            <a:ext cx="940714" cy="48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554918"/>
            <a:ext cx="342857" cy="4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5053260"/>
            <a:ext cx="352380" cy="43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00000" cy="7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23" r="20889" b="6202"/>
          <a:stretch>
            <a:fillRect/>
          </a:stretch>
        </p:blipFill>
        <p:spPr>
          <a:xfrm>
            <a:off x="1992630" y="1621155"/>
            <a:ext cx="6264910" cy="2640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4290510"/>
            <a:ext cx="9000000" cy="231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839470" y="4261485"/>
            <a:ext cx="8524875" cy="146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55370" y="6024880"/>
            <a:ext cx="5147310" cy="58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54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