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0" r:id="rId3"/>
    <p:sldId id="356" r:id="rId4"/>
    <p:sldId id="338" r:id="rId5"/>
    <p:sldId id="336" r:id="rId6"/>
    <p:sldId id="334" r:id="rId7"/>
    <p:sldId id="357" r:id="rId8"/>
    <p:sldId id="333" r:id="rId9"/>
    <p:sldId id="330" r:id="rId10"/>
    <p:sldId id="328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3.xml"/><Relationship Id="rId13" Type="http://schemas.openxmlformats.org/officeDocument/2006/relationships/tags" Target="../tags/tag18.xml"/><Relationship Id="rId18" Type="http://schemas.openxmlformats.org/officeDocument/2006/relationships/tags" Target="../tags/tag23.xml"/><Relationship Id="rId26" Type="http://schemas.openxmlformats.org/officeDocument/2006/relationships/image" Target="../media/image8.png"/><Relationship Id="rId3" Type="http://schemas.openxmlformats.org/officeDocument/2006/relationships/tags" Target="../tags/tag8.xml"/><Relationship Id="rId21" Type="http://schemas.openxmlformats.org/officeDocument/2006/relationships/tags" Target="../tags/tag26.xml"/><Relationship Id="rId7" Type="http://schemas.openxmlformats.org/officeDocument/2006/relationships/tags" Target="../tags/tag12.xml"/><Relationship Id="rId12" Type="http://schemas.openxmlformats.org/officeDocument/2006/relationships/tags" Target="../tags/tag17.xml"/><Relationship Id="rId17" Type="http://schemas.openxmlformats.org/officeDocument/2006/relationships/tags" Target="../tags/tag22.xml"/><Relationship Id="rId25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6" Type="http://schemas.openxmlformats.org/officeDocument/2006/relationships/tags" Target="../tags/tag21.xml"/><Relationship Id="rId20" Type="http://schemas.openxmlformats.org/officeDocument/2006/relationships/tags" Target="../tags/tag25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11" Type="http://schemas.openxmlformats.org/officeDocument/2006/relationships/tags" Target="../tags/tag16.xml"/><Relationship Id="rId24" Type="http://schemas.openxmlformats.org/officeDocument/2006/relationships/tags" Target="../tags/tag29.xml"/><Relationship Id="rId5" Type="http://schemas.openxmlformats.org/officeDocument/2006/relationships/tags" Target="../tags/tag10.xml"/><Relationship Id="rId15" Type="http://schemas.openxmlformats.org/officeDocument/2006/relationships/tags" Target="../tags/tag20.xml"/><Relationship Id="rId23" Type="http://schemas.openxmlformats.org/officeDocument/2006/relationships/tags" Target="../tags/tag28.xml"/><Relationship Id="rId28" Type="http://schemas.openxmlformats.org/officeDocument/2006/relationships/image" Target="../media/image10.png"/><Relationship Id="rId10" Type="http://schemas.openxmlformats.org/officeDocument/2006/relationships/tags" Target="../tags/tag15.xml"/><Relationship Id="rId19" Type="http://schemas.openxmlformats.org/officeDocument/2006/relationships/tags" Target="../tags/tag24.xml"/><Relationship Id="rId4" Type="http://schemas.openxmlformats.org/officeDocument/2006/relationships/tags" Target="../tags/tag9.xml"/><Relationship Id="rId9" Type="http://schemas.openxmlformats.org/officeDocument/2006/relationships/tags" Target="../tags/tag14.xml"/><Relationship Id="rId14" Type="http://schemas.openxmlformats.org/officeDocument/2006/relationships/tags" Target="../tags/tag19.xml"/><Relationship Id="rId22" Type="http://schemas.openxmlformats.org/officeDocument/2006/relationships/tags" Target="../tags/tag27.xml"/><Relationship Id="rId27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69335" y="3150235"/>
            <a:ext cx="5053330" cy="55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38505"/>
            <a:ext cx="9023985" cy="5859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96190" y="3613144"/>
            <a:ext cx="314285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72380" y="3613144"/>
            <a:ext cx="314285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48571" y="3613144"/>
            <a:ext cx="304761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10476" y="3613144"/>
            <a:ext cx="571428" cy="381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3" y="4797152"/>
            <a:ext cx="7344816" cy="14931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284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063127"/>
            <a:ext cx="4285714" cy="52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3036944"/>
            <a:ext cx="8411472" cy="52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23593" y="4797152"/>
            <a:ext cx="7344816" cy="14931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930"/>
          <a:stretch>
            <a:fillRect/>
          </a:stretch>
        </p:blipFill>
        <p:spPr>
          <a:xfrm>
            <a:off x="720090" y="969010"/>
            <a:ext cx="10800000" cy="5162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38" t="63256"/>
          <a:stretch>
            <a:fillRect/>
          </a:stretch>
        </p:blipFill>
        <p:spPr>
          <a:xfrm>
            <a:off x="767080" y="908685"/>
            <a:ext cx="10007600" cy="3056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087620" y="3213100"/>
            <a:ext cx="203263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77142" y="2164164"/>
            <a:ext cx="1257142" cy="57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1428" y="3232343"/>
            <a:ext cx="1257142" cy="57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91428" y="4310059"/>
            <a:ext cx="1266666" cy="581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9080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707313" y="5191838"/>
            <a:ext cx="3197848" cy="46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16051" y="6100851"/>
            <a:ext cx="1721246" cy="46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77093" y="6100851"/>
            <a:ext cx="3232797" cy="46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14738" y="6100851"/>
            <a:ext cx="1729982" cy="463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093"/>
          <a:stretch>
            <a:fillRect/>
          </a:stretch>
        </p:blipFill>
        <p:spPr>
          <a:xfrm>
            <a:off x="720090" y="972185"/>
            <a:ext cx="10800000" cy="3148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72" t="42656"/>
          <a:stretch>
            <a:fillRect/>
          </a:stretch>
        </p:blipFill>
        <p:spPr>
          <a:xfrm>
            <a:off x="767080" y="1052195"/>
            <a:ext cx="9863455" cy="4639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5325" y="1052195"/>
            <a:ext cx="3304540" cy="758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2061210"/>
            <a:ext cx="677799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839470" y="3103880"/>
            <a:ext cx="510667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3"/>
            </p:custDataLst>
          </p:nvPr>
        </p:nvSpPr>
        <p:spPr bwMode="white">
          <a:xfrm>
            <a:off x="767080" y="4149090"/>
            <a:ext cx="10027920" cy="182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1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836930"/>
            <a:ext cx="7171055" cy="4939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033"/>
          <a:stretch>
            <a:fillRect/>
          </a:stretch>
        </p:blipFill>
        <p:spPr>
          <a:xfrm>
            <a:off x="7536180" y="1701165"/>
            <a:ext cx="4436745" cy="3236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8"/>
          <a:stretch>
            <a:fillRect/>
          </a:stretch>
        </p:blipFill>
        <p:spPr>
          <a:xfrm>
            <a:off x="7536180" y="1701165"/>
            <a:ext cx="4490085" cy="3190240"/>
          </a:xfrm>
          <a:prstGeom prst="rect">
            <a:avLst/>
          </a:prstGeom>
        </p:spPr>
      </p:pic>
      <p:sp>
        <p:nvSpPr>
          <p:cNvPr id="30" name="等腰三角形 29"/>
          <p:cNvSpPr/>
          <p:nvPr>
            <p:custDataLst>
              <p:tags r:id="rId3"/>
            </p:custDataLst>
          </p:nvPr>
        </p:nvSpPr>
        <p:spPr>
          <a:xfrm>
            <a:off x="11424285" y="2348865"/>
            <a:ext cx="462280" cy="349250"/>
          </a:xfrm>
          <a:prstGeom prst="triangl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9" name="等腰三角形 8"/>
          <p:cNvSpPr/>
          <p:nvPr>
            <p:custDataLst>
              <p:tags r:id="rId4"/>
            </p:custDataLst>
          </p:nvPr>
        </p:nvSpPr>
        <p:spPr>
          <a:xfrm>
            <a:off x="9552305" y="2853055"/>
            <a:ext cx="462280" cy="349250"/>
          </a:xfrm>
          <a:prstGeom prst="triangl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0" name="等腰三角形 9"/>
          <p:cNvSpPr/>
          <p:nvPr>
            <p:custDataLst>
              <p:tags r:id="rId5"/>
            </p:custDataLst>
          </p:nvPr>
        </p:nvSpPr>
        <p:spPr>
          <a:xfrm>
            <a:off x="7680325" y="3357245"/>
            <a:ext cx="462280" cy="349250"/>
          </a:xfrm>
          <a:prstGeom prst="triangl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1" name="等腰三角形 10"/>
          <p:cNvSpPr/>
          <p:nvPr>
            <p:custDataLst>
              <p:tags r:id="rId6"/>
            </p:custDataLst>
          </p:nvPr>
        </p:nvSpPr>
        <p:spPr>
          <a:xfrm>
            <a:off x="10200640" y="3357245"/>
            <a:ext cx="462280" cy="349250"/>
          </a:xfrm>
          <a:prstGeom prst="triangl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2" name="等腰三角形 11"/>
          <p:cNvSpPr/>
          <p:nvPr>
            <p:custDataLst>
              <p:tags r:id="rId7"/>
            </p:custDataLst>
          </p:nvPr>
        </p:nvSpPr>
        <p:spPr>
          <a:xfrm>
            <a:off x="8302625" y="3861435"/>
            <a:ext cx="462280" cy="349250"/>
          </a:xfrm>
          <a:prstGeom prst="triangl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3" name="等腰三角形 12"/>
          <p:cNvSpPr/>
          <p:nvPr>
            <p:custDataLst>
              <p:tags r:id="rId8"/>
            </p:custDataLst>
          </p:nvPr>
        </p:nvSpPr>
        <p:spPr>
          <a:xfrm>
            <a:off x="10808335" y="3861435"/>
            <a:ext cx="462280" cy="349250"/>
          </a:xfrm>
          <a:prstGeom prst="triangl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4" name="等腰三角形 13"/>
          <p:cNvSpPr/>
          <p:nvPr>
            <p:custDataLst>
              <p:tags r:id="rId9"/>
            </p:custDataLst>
          </p:nvPr>
        </p:nvSpPr>
        <p:spPr>
          <a:xfrm>
            <a:off x="8931910" y="4364990"/>
            <a:ext cx="462280" cy="349250"/>
          </a:xfrm>
          <a:prstGeom prst="triangl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pPr lvl="0" algn="ctr"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15" name="椭圆 14"/>
          <p:cNvSpPr/>
          <p:nvPr>
            <p:custDataLst>
              <p:tags r:id="rId10"/>
            </p:custDataLst>
          </p:nvPr>
        </p:nvSpPr>
        <p:spPr>
          <a:xfrm>
            <a:off x="10200640" y="2348865"/>
            <a:ext cx="422275" cy="407035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>
            <p:custDataLst>
              <p:tags r:id="rId11"/>
            </p:custDataLst>
          </p:nvPr>
        </p:nvSpPr>
        <p:spPr>
          <a:xfrm>
            <a:off x="11424285" y="2348865"/>
            <a:ext cx="422275" cy="407035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>
            <p:custDataLst>
              <p:tags r:id="rId12"/>
            </p:custDataLst>
          </p:nvPr>
        </p:nvSpPr>
        <p:spPr>
          <a:xfrm>
            <a:off x="8328025" y="2853055"/>
            <a:ext cx="422275" cy="407035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>
            <p:custDataLst>
              <p:tags r:id="rId13"/>
            </p:custDataLst>
          </p:nvPr>
        </p:nvSpPr>
        <p:spPr>
          <a:xfrm>
            <a:off x="9592310" y="2853055"/>
            <a:ext cx="422275" cy="407035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>
            <p:custDataLst>
              <p:tags r:id="rId14"/>
            </p:custDataLst>
          </p:nvPr>
        </p:nvSpPr>
        <p:spPr>
          <a:xfrm>
            <a:off x="10816590" y="2853055"/>
            <a:ext cx="422275" cy="407035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>
            <p:custDataLst>
              <p:tags r:id="rId15"/>
            </p:custDataLst>
          </p:nvPr>
        </p:nvSpPr>
        <p:spPr>
          <a:xfrm>
            <a:off x="7680325" y="3357245"/>
            <a:ext cx="422275" cy="407035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>
            <p:custDataLst>
              <p:tags r:id="rId16"/>
            </p:custDataLst>
          </p:nvPr>
        </p:nvSpPr>
        <p:spPr>
          <a:xfrm>
            <a:off x="8923655" y="3357245"/>
            <a:ext cx="422275" cy="407035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>
            <p:custDataLst>
              <p:tags r:id="rId17"/>
            </p:custDataLst>
          </p:nvPr>
        </p:nvSpPr>
        <p:spPr>
          <a:xfrm>
            <a:off x="10194290" y="3357245"/>
            <a:ext cx="422275" cy="407035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>
            <p:custDataLst>
              <p:tags r:id="rId18"/>
            </p:custDataLst>
          </p:nvPr>
        </p:nvSpPr>
        <p:spPr>
          <a:xfrm>
            <a:off x="11485245" y="3357245"/>
            <a:ext cx="422275" cy="407035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>
            <p:custDataLst>
              <p:tags r:id="rId19"/>
            </p:custDataLst>
          </p:nvPr>
        </p:nvSpPr>
        <p:spPr>
          <a:xfrm>
            <a:off x="8302625" y="3861435"/>
            <a:ext cx="422275" cy="407035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>
            <p:custDataLst>
              <p:tags r:id="rId20"/>
            </p:custDataLst>
          </p:nvPr>
        </p:nvSpPr>
        <p:spPr>
          <a:xfrm>
            <a:off x="9593580" y="3861435"/>
            <a:ext cx="422275" cy="407035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>
            <p:custDataLst>
              <p:tags r:id="rId21"/>
            </p:custDataLst>
          </p:nvPr>
        </p:nvSpPr>
        <p:spPr>
          <a:xfrm>
            <a:off x="10815955" y="3861435"/>
            <a:ext cx="422275" cy="407035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>
            <p:custDataLst>
              <p:tags r:id="rId22"/>
            </p:custDataLst>
          </p:nvPr>
        </p:nvSpPr>
        <p:spPr>
          <a:xfrm>
            <a:off x="7720330" y="4364990"/>
            <a:ext cx="422275" cy="407035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>
            <p:custDataLst>
              <p:tags r:id="rId23"/>
            </p:custDataLst>
          </p:nvPr>
        </p:nvSpPr>
        <p:spPr>
          <a:xfrm>
            <a:off x="8931910" y="4364990"/>
            <a:ext cx="422275" cy="407035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>
            <p:custDataLst>
              <p:tags r:id="rId24"/>
            </p:custDataLst>
          </p:nvPr>
        </p:nvSpPr>
        <p:spPr>
          <a:xfrm>
            <a:off x="10207625" y="4365625"/>
            <a:ext cx="422275" cy="407035"/>
          </a:xfrm>
          <a:prstGeom prst="ellipse">
            <a:avLst/>
          </a:prstGeom>
          <a:noFill/>
          <a:ln w="12700">
            <a:solidFill>
              <a:srgbClr val="ED02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7" grpId="0" bldLvl="0" animBg="1"/>
      <p:bldP spid="18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1" grpId="0" bldLvl="0" animBg="1"/>
      <p:bldP spid="3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623392" y="2060848"/>
            <a:ext cx="5184576" cy="72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736" y="3068960"/>
            <a:ext cx="4938188" cy="3635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2023-07-26T17:57:20Z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