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6" r:id="rId3"/>
    <p:sldId id="344" r:id="rId4"/>
    <p:sldId id="342" r:id="rId5"/>
    <p:sldId id="340" r:id="rId6"/>
    <p:sldId id="338" r:id="rId7"/>
    <p:sldId id="336" r:id="rId8"/>
    <p:sldId id="334" r:id="rId9"/>
    <p:sldId id="333" r:id="rId10"/>
    <p:sldId id="331" r:id="rId11"/>
    <p:sldId id="329" r:id="rId12"/>
    <p:sldId id="327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964180" y="3119120"/>
            <a:ext cx="626300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004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9" name="椭圆 28"/>
          <p:cNvSpPr/>
          <p:nvPr>
            <p:custDataLst>
              <p:tags r:id="rId1"/>
            </p:custDataLst>
          </p:nvPr>
        </p:nvSpPr>
        <p:spPr>
          <a:xfrm>
            <a:off x="1887855" y="4808855"/>
            <a:ext cx="2813685" cy="180530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>
            <p:custDataLst>
              <p:tags r:id="rId2"/>
            </p:custDataLst>
          </p:nvPr>
        </p:nvSpPr>
        <p:spPr>
          <a:xfrm>
            <a:off x="5238750" y="4687570"/>
            <a:ext cx="3790950" cy="192659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825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88542" y="6138926"/>
            <a:ext cx="4579469" cy="494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1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8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62857" y="1200909"/>
            <a:ext cx="352380" cy="43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15238" y="1200909"/>
            <a:ext cx="342857" cy="43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05714" y="2393147"/>
            <a:ext cx="352380" cy="43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10476" y="2393147"/>
            <a:ext cx="609523" cy="43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72380" y="2393147"/>
            <a:ext cx="619046" cy="43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96190" y="2393147"/>
            <a:ext cx="352380" cy="43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00952" y="3594922"/>
            <a:ext cx="628571" cy="43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67619" y="3594922"/>
            <a:ext cx="352380" cy="42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96190" y="3594922"/>
            <a:ext cx="609523" cy="42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081904" y="3594922"/>
            <a:ext cx="590476" cy="43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596190" y="4787160"/>
            <a:ext cx="609523" cy="43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043809" y="4787160"/>
            <a:ext cx="628571" cy="43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2992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221579" y="4003874"/>
            <a:ext cx="262413" cy="36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76695" y="4003874"/>
            <a:ext cx="500225" cy="37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20420" y="3995669"/>
            <a:ext cx="303415" cy="3856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86506" y="5029515"/>
            <a:ext cx="295215" cy="37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8883" y="5029515"/>
            <a:ext cx="2255115" cy="434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3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39047" y="1172027"/>
            <a:ext cx="3133333" cy="50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53333" y="2362664"/>
            <a:ext cx="628571" cy="4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81904" y="3562827"/>
            <a:ext cx="295238" cy="4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4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05714" y="1191520"/>
            <a:ext cx="304761" cy="43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10476" y="1115165"/>
            <a:ext cx="1266666" cy="572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0476" y="2308213"/>
            <a:ext cx="628571" cy="572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0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15238" y="1219929"/>
            <a:ext cx="295238" cy="429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20000" y="1134107"/>
            <a:ext cx="1257142" cy="58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20000" y="2326076"/>
            <a:ext cx="619047" cy="57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53333" y="2326076"/>
            <a:ext cx="2552380" cy="581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62857" y="1095882"/>
            <a:ext cx="1266666" cy="581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58095" y="1095882"/>
            <a:ext cx="1266666" cy="581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00952" y="2372823"/>
            <a:ext cx="352380" cy="438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48571" y="3573529"/>
            <a:ext cx="361904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7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795132" y="3637554"/>
            <a:ext cx="491570" cy="435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95132" y="6011544"/>
            <a:ext cx="491570" cy="435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2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2857" y="1143739"/>
            <a:ext cx="495238" cy="43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62857" y="3538550"/>
            <a:ext cx="495238" cy="43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89230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57897" y="3213687"/>
            <a:ext cx="3367766" cy="424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07780" y="4134343"/>
            <a:ext cx="519328" cy="251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78598" y="4394015"/>
            <a:ext cx="369824" cy="220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57897" y="5188769"/>
            <a:ext cx="1046525" cy="417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99911" y="6117294"/>
            <a:ext cx="527196" cy="48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2023-07-26T16:07:17Z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