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41" r:id="rId3"/>
    <p:sldId id="340" r:id="rId4"/>
    <p:sldId id="338" r:id="rId5"/>
    <p:sldId id="336" r:id="rId6"/>
    <p:sldId id="334" r:id="rId7"/>
    <p:sldId id="332" r:id="rId8"/>
    <p:sldId id="331" r:id="rId9"/>
    <p:sldId id="329" r:id="rId10"/>
    <p:sldId id="327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523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043045" y="3143250"/>
            <a:ext cx="4105275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56920"/>
            <a:ext cx="9427845" cy="3869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528" r="38887" b="6635"/>
          <a:stretch>
            <a:fillRect/>
          </a:stretch>
        </p:blipFill>
        <p:spPr>
          <a:xfrm>
            <a:off x="4871720" y="3860800"/>
            <a:ext cx="5123815" cy="28505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55820" y="3861435"/>
            <a:ext cx="5358765" cy="28587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85664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67305" y="4293235"/>
            <a:ext cx="2483485" cy="23717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735955" y="4293235"/>
            <a:ext cx="2483485" cy="2371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02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3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310476" y="5365640"/>
            <a:ext cx="304761" cy="438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9617" y="2060849"/>
            <a:ext cx="2675412" cy="295232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96225" y="2204720"/>
            <a:ext cx="2752090" cy="26073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52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4329523" y="5155453"/>
            <a:ext cx="295238" cy="428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0065" y="1917065"/>
            <a:ext cx="3583305" cy="291020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80325" y="1772920"/>
            <a:ext cx="3498215" cy="32594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83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4329523" y="5679322"/>
            <a:ext cx="1238095" cy="562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29430" y="1917065"/>
            <a:ext cx="4032250" cy="3576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85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67619" y="3307181"/>
            <a:ext cx="1314285" cy="476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15238" y="3860000"/>
            <a:ext cx="5238095" cy="2582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52987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91585" y="2924810"/>
            <a:ext cx="5005070" cy="37477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1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03930" y="1917065"/>
            <a:ext cx="5611495" cy="3116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56920"/>
            <a:ext cx="9456420" cy="2978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76" r="44890" b="7547"/>
          <a:stretch>
            <a:fillRect/>
          </a:stretch>
        </p:blipFill>
        <p:spPr>
          <a:xfrm>
            <a:off x="6456045" y="3140075"/>
            <a:ext cx="4552950" cy="3305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56045" y="3213100"/>
            <a:ext cx="4567555" cy="3205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llYThlNGVmZDdlZTAxYTFhOTExZDA1ZjU4Y2I4ZTg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2023-07-26T16:59:39Z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