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8" r:id="rId6"/>
    <p:sldId id="336" r:id="rId7"/>
    <p:sldId id="334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452495" y="3152775"/>
            <a:ext cx="5286375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4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145708" y="3888251"/>
            <a:ext cx="1836506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718801" y="4701902"/>
            <a:ext cx="1586805" cy="330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18801" y="5467216"/>
            <a:ext cx="1755957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86582" y="6232531"/>
            <a:ext cx="4333509" cy="443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6021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81904" y="1096084"/>
            <a:ext cx="2704761" cy="40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31490"/>
            <a:ext cx="2238095" cy="41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947806"/>
            <a:ext cx="2447619" cy="50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15238" y="3892757"/>
            <a:ext cx="419047" cy="763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864122"/>
            <a:ext cx="8276190" cy="524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193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9301" y="2613584"/>
            <a:ext cx="3273117" cy="44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4850" y="4369769"/>
            <a:ext cx="932079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091381" y="4333634"/>
            <a:ext cx="2102598" cy="433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83576" y="5222567"/>
            <a:ext cx="1965315" cy="33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292244" y="5222567"/>
            <a:ext cx="505779" cy="332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085605" y="6039230"/>
            <a:ext cx="1582367" cy="440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4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67619" y="4458761"/>
            <a:ext cx="4028571" cy="609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520000" y="2353511"/>
            <a:ext cx="1523809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3809" y="2296345"/>
            <a:ext cx="2780952" cy="5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39047" y="3439666"/>
            <a:ext cx="3200000" cy="57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20000" y="4554403"/>
            <a:ext cx="2790476" cy="581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10476" y="5745361"/>
            <a:ext cx="352380" cy="4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43809" y="3641845"/>
            <a:ext cx="2238095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3622774"/>
            <a:ext cx="1980952" cy="410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3809" y="4690713"/>
            <a:ext cx="1009523" cy="371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20000" y="4681177"/>
            <a:ext cx="1238095" cy="39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23746"/>
            <a:ext cx="2523809" cy="38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96190" y="2223746"/>
            <a:ext cx="2228571" cy="38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65275"/>
            <a:ext cx="1295238" cy="38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96190" y="3265275"/>
            <a:ext cx="1009523" cy="382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53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655466" y="4183636"/>
            <a:ext cx="3970370" cy="523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6931" y="6112363"/>
            <a:ext cx="1422352" cy="401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07735" y="6010910"/>
            <a:ext cx="2000250" cy="502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188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89372" y="2929673"/>
            <a:ext cx="2106727" cy="324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76130" y="3805842"/>
            <a:ext cx="1831232" cy="332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676130" y="4592771"/>
            <a:ext cx="2001390" cy="446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643718" y="5412151"/>
            <a:ext cx="3719183" cy="4299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659924" y="6077391"/>
            <a:ext cx="2860287" cy="43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  <p:bldP spid="1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