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1" r:id="rId4"/>
    <p:sldId id="339" r:id="rId5"/>
    <p:sldId id="337" r:id="rId6"/>
    <p:sldId id="335" r:id="rId7"/>
    <p:sldId id="334" r:id="rId8"/>
    <p:sldId id="332" r:id="rId9"/>
    <p:sldId id="330" r:id="rId10"/>
    <p:sldId id="328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1771" y="7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67175" y="3107055"/>
            <a:ext cx="4057650" cy="6432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2120265"/>
            <a:ext cx="5266055" cy="34563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825230" cy="3358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033" r="40886" b="2864"/>
          <a:stretch>
            <a:fillRect/>
          </a:stretch>
        </p:blipFill>
        <p:spPr>
          <a:xfrm>
            <a:off x="5951855" y="3644900"/>
            <a:ext cx="5216525" cy="2941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07710" y="3644900"/>
            <a:ext cx="5484495" cy="3034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574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910549" y="4961420"/>
            <a:ext cx="1712453" cy="52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36833" y="5988127"/>
            <a:ext cx="2286168" cy="522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0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434285" y="1134098"/>
            <a:ext cx="1914285" cy="600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1210"/>
            <a:ext cx="8453120" cy="5869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09185" y="4380865"/>
            <a:ext cx="275590" cy="357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54225" y="5386705"/>
            <a:ext cx="238760" cy="238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74310" y="5379085"/>
            <a:ext cx="305435" cy="32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4280" y="6161405"/>
            <a:ext cx="29845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87365" y="6265545"/>
            <a:ext cx="238760" cy="245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6239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6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00952" y="2324885"/>
            <a:ext cx="1133333" cy="4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48571" y="3372895"/>
            <a:ext cx="1219047" cy="590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9616" y="4337313"/>
            <a:ext cx="4787096" cy="21488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1428" y="3678561"/>
            <a:ext cx="457142" cy="4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9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53333" y="3441041"/>
            <a:ext cx="495238" cy="438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4727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19830" y="3356610"/>
            <a:ext cx="5095240" cy="325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2023-07-26T17:03:45Z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