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7" r:id="rId3"/>
    <p:sldId id="345" r:id="rId4"/>
    <p:sldId id="343" r:id="rId5"/>
    <p:sldId id="342" r:id="rId6"/>
    <p:sldId id="340" r:id="rId7"/>
    <p:sldId id="338" r:id="rId8"/>
    <p:sldId id="336" r:id="rId9"/>
    <p:sldId id="333" r:id="rId10"/>
    <p:sldId id="331" r:id="rId11"/>
    <p:sldId id="329" r:id="rId12"/>
    <p:sldId id="327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3" d="100"/>
          <a:sy n="63" d="100"/>
        </p:scale>
        <p:origin x="1786" y="49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62020" y="3150235"/>
            <a:ext cx="5267325" cy="55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5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9047" y="1057725"/>
            <a:ext cx="3476190" cy="49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076911"/>
            <a:ext cx="1971428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991321"/>
            <a:ext cx="2723809" cy="5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981932"/>
            <a:ext cx="4866666" cy="52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953492"/>
            <a:ext cx="4790476" cy="51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624761" y="4953492"/>
            <a:ext cx="4666666" cy="5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5944103"/>
            <a:ext cx="4638095" cy="51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22304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34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15034"/>
            <a:ext cx="4333333" cy="52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078135"/>
            <a:ext cx="4866666" cy="5435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79379"/>
            <a:ext cx="5133333" cy="53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061552"/>
            <a:ext cx="3104761" cy="50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20000" y="4052016"/>
            <a:ext cx="4952379" cy="533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15238" y="4128301"/>
            <a:ext cx="580952" cy="38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748571" y="4061552"/>
            <a:ext cx="552380" cy="495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034189"/>
            <a:ext cx="1409523" cy="514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1960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53333" y="2381715"/>
            <a:ext cx="619047" cy="4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91428" y="2372189"/>
            <a:ext cx="628571" cy="4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20000" y="2381715"/>
            <a:ext cx="638095" cy="4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9047" y="3839055"/>
            <a:ext cx="628571" cy="4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77142" y="3848580"/>
            <a:ext cx="638095" cy="4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29523" y="3839055"/>
            <a:ext cx="352380" cy="4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72380" y="2422488"/>
            <a:ext cx="619047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00952" y="2422488"/>
            <a:ext cx="638095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0476" y="2422488"/>
            <a:ext cx="352380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3333" y="3691665"/>
            <a:ext cx="352380" cy="42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43809" y="1181904"/>
            <a:ext cx="352380" cy="43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91428" y="2250512"/>
            <a:ext cx="666666" cy="44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122535" y="3519482"/>
            <a:ext cx="885714" cy="43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872380" y="3519482"/>
            <a:ext cx="628571" cy="43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0000" y="3519482"/>
            <a:ext cx="352380" cy="43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39047" y="3519482"/>
            <a:ext cx="609523" cy="43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1251" y="4553237"/>
            <a:ext cx="6212557" cy="19779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81904" y="1372838"/>
            <a:ext cx="638095" cy="42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81904" y="1363295"/>
            <a:ext cx="666666" cy="448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77142" y="2623074"/>
            <a:ext cx="685714" cy="45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3691978"/>
            <a:ext cx="647619" cy="45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35760" y="3918716"/>
            <a:ext cx="7056784" cy="224671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9000000" cy="27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860" y="3644715"/>
            <a:ext cx="9000000" cy="75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3" r="15551" b="8548"/>
          <a:stretch>
            <a:fillRect/>
          </a:stretch>
        </p:blipFill>
        <p:spPr>
          <a:xfrm>
            <a:off x="2496185" y="4403725"/>
            <a:ext cx="6666230" cy="189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9047" y="1115055"/>
            <a:ext cx="2933333" cy="50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45055"/>
            <a:ext cx="2247619" cy="38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079685"/>
            <a:ext cx="2180952" cy="50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062000"/>
            <a:ext cx="3800000" cy="50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5015704"/>
            <a:ext cx="6800000" cy="5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93" r="15551" b="8548"/>
          <a:stretch>
            <a:fillRect/>
          </a:stretch>
        </p:blipFill>
        <p:spPr>
          <a:xfrm>
            <a:off x="5144465" y="1367786"/>
            <a:ext cx="6666230" cy="1894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2023-07-26T14:39:41Z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