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2" r:id="rId3"/>
    <p:sldId id="340" r:id="rId4"/>
    <p:sldId id="338" r:id="rId5"/>
    <p:sldId id="336" r:id="rId6"/>
    <p:sldId id="334" r:id="rId7"/>
    <p:sldId id="333" r:id="rId8"/>
    <p:sldId id="331" r:id="rId9"/>
    <p:sldId id="329" r:id="rId10"/>
    <p:sldId id="327" r:id="rId11"/>
    <p:sldId id="326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23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image" Target="../media/image15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02560" y="2379345"/>
            <a:ext cx="6786880" cy="108140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333875" y="3945255"/>
            <a:ext cx="3524250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28675"/>
            <a:ext cx="7730490" cy="3680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880100" y="548640"/>
            <a:ext cx="3561715" cy="1283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359150" y="4004310"/>
            <a:ext cx="5076825" cy="2584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22" b="4551"/>
          <a:stretch>
            <a:fillRect/>
          </a:stretch>
        </p:blipFill>
        <p:spPr>
          <a:xfrm>
            <a:off x="2798445" y="980440"/>
            <a:ext cx="5640070" cy="3030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4004945"/>
            <a:ext cx="9845675" cy="2534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83840" y="1124585"/>
            <a:ext cx="5680075" cy="2891790"/>
          </a:xfrm>
          <a:prstGeom prst="rect">
            <a:avLst/>
          </a:prstGeom>
        </p:spPr>
      </p:pic>
      <p:sp useBgFill="1">
        <p:nvSpPr>
          <p:cNvPr id="6" name="矩形 5"/>
          <p:cNvSpPr/>
          <p:nvPr>
            <p:custDataLst>
              <p:tags r:id="rId2"/>
            </p:custDataLst>
          </p:nvPr>
        </p:nvSpPr>
        <p:spPr bwMode="white">
          <a:xfrm>
            <a:off x="551180" y="4077335"/>
            <a:ext cx="7381240" cy="643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3"/>
            </p:custDataLst>
          </p:nvPr>
        </p:nvSpPr>
        <p:spPr bwMode="white">
          <a:xfrm>
            <a:off x="623570" y="5085080"/>
            <a:ext cx="9393555" cy="152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7080"/>
            <a:ext cx="8576310" cy="596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5240655" y="3429000"/>
            <a:ext cx="131064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45560" y="4307205"/>
            <a:ext cx="2315210" cy="605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60770" y="5139055"/>
            <a:ext cx="1405255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649595" y="6048375"/>
            <a:ext cx="1202055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386666" y="2212322"/>
            <a:ext cx="638096" cy="562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53333" y="5608898"/>
            <a:ext cx="1238095" cy="572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005714" y="2354910"/>
            <a:ext cx="933333" cy="448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67551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329800" y="5811799"/>
            <a:ext cx="574256" cy="575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277360" y="5811799"/>
            <a:ext cx="574256" cy="575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3515750"/>
            <a:ext cx="580952" cy="59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72380" y="3515750"/>
            <a:ext cx="580952" cy="590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0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58095" y="2508122"/>
            <a:ext cx="495238" cy="44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96190" y="2279488"/>
            <a:ext cx="438095" cy="42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6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05714" y="4652386"/>
            <a:ext cx="4123809" cy="514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0165080" y="4437380"/>
            <a:ext cx="1650365" cy="1230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903970" y="4149090"/>
            <a:ext cx="2400300" cy="2409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2023-07-26T16:56:47Z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