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8" r:id="rId5"/>
    <p:sldId id="336" r:id="rId6"/>
    <p:sldId id="334" r:id="rId7"/>
    <p:sldId id="333" r:id="rId8"/>
    <p:sldId id="331" r:id="rId9"/>
    <p:sldId id="330" r:id="rId10"/>
    <p:sldId id="329" r:id="rId11"/>
    <p:sldId id="328" r:id="rId12"/>
    <p:sldId id="358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52495" y="3124200"/>
            <a:ext cx="52863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2248941"/>
            <a:ext cx="45714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99"/>
          <a:stretch/>
        </p:blipFill>
        <p:spPr>
          <a:xfrm>
            <a:off x="720090" y="972184"/>
            <a:ext cx="10800080" cy="526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217785" cy="404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10816" y="4303048"/>
            <a:ext cx="61106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81904" y="5326269"/>
            <a:ext cx="657142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1980" y="1109980"/>
            <a:ext cx="5410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9178" y="1239251"/>
            <a:ext cx="344979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6738" y="2723595"/>
            <a:ext cx="484835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5057" y="2770272"/>
            <a:ext cx="344979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1980" y="4213225"/>
            <a:ext cx="5410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09565" y="4301490"/>
            <a:ext cx="5391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96738" y="5804308"/>
            <a:ext cx="484835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85057" y="5841650"/>
            <a:ext cx="344979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15238" y="2908324"/>
            <a:ext cx="352380" cy="4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2908324"/>
            <a:ext cx="352380" cy="4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809" y="4091104"/>
            <a:ext cx="361904" cy="4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666" y="4081565"/>
            <a:ext cx="352380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3809" y="5273884"/>
            <a:ext cx="361904" cy="4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20000" y="5264345"/>
            <a:ext cx="352380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21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8644" y="2106778"/>
            <a:ext cx="484519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8737" y="2106778"/>
            <a:ext cx="2138039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3053715"/>
            <a:ext cx="3206750" cy="35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1780" y="3053715"/>
            <a:ext cx="4476750" cy="357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7054" y="3618637"/>
            <a:ext cx="349770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6596" y="4791445"/>
            <a:ext cx="973686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668" y="4791445"/>
            <a:ext cx="954779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6596" y="5954795"/>
            <a:ext cx="349770" cy="44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088958"/>
            <a:ext cx="5628571" cy="49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91356"/>
            <a:ext cx="3542857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065115"/>
            <a:ext cx="1114285" cy="38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48571" y="2442391"/>
            <a:ext cx="447619" cy="42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2240381"/>
            <a:ext cx="495238" cy="4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3333" y="3298956"/>
            <a:ext cx="457142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