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3" r:id="rId3"/>
    <p:sldId id="341" r:id="rId4"/>
    <p:sldId id="339" r:id="rId5"/>
    <p:sldId id="337" r:id="rId6"/>
    <p:sldId id="335" r:id="rId7"/>
    <p:sldId id="333" r:id="rId8"/>
    <p:sldId id="332" r:id="rId9"/>
    <p:sldId id="330" r:id="rId10"/>
    <p:sldId id="328" r:id="rId11"/>
    <p:sldId id="327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291" y="494"/>
      </p:cViewPr>
      <p:guideLst>
        <p:guide orient="horz" pos="2160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821305" y="3150235"/>
            <a:ext cx="6548755" cy="55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03" r="11831"/>
          <a:stretch>
            <a:fillRect/>
          </a:stretch>
        </p:blipFill>
        <p:spPr>
          <a:xfrm>
            <a:off x="3239921" y="404664"/>
            <a:ext cx="5040560" cy="4181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725144"/>
            <a:ext cx="10800000" cy="1821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41154" y="5974439"/>
            <a:ext cx="619047" cy="51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4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958095" y="4880375"/>
            <a:ext cx="1266666" cy="4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5238" y="4880375"/>
            <a:ext cx="942857" cy="438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29523" y="4880375"/>
            <a:ext cx="1276190" cy="4480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86666" y="1497425"/>
            <a:ext cx="942857" cy="4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00952" y="1497425"/>
            <a:ext cx="1285714" cy="4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77142" y="1497425"/>
            <a:ext cx="952380" cy="4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091428" y="3188340"/>
            <a:ext cx="1295238" cy="4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77142" y="3188340"/>
            <a:ext cx="942857" cy="4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472380" y="3188340"/>
            <a:ext cx="1304760" cy="4394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883112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11841" y="2194101"/>
            <a:ext cx="288140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1306" y="2194101"/>
            <a:ext cx="288140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30250" y="3472369"/>
            <a:ext cx="537343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02103" y="3472369"/>
            <a:ext cx="280352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133780" y="3472369"/>
            <a:ext cx="288140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15031" y="4758431"/>
            <a:ext cx="280353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76619" y="4758431"/>
            <a:ext cx="506193" cy="350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323871" y="4758431"/>
            <a:ext cx="545130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34663" y="4758431"/>
            <a:ext cx="288140" cy="35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137340" y="6036699"/>
            <a:ext cx="280353" cy="366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20000" y="3394879"/>
            <a:ext cx="8361905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4491851"/>
            <a:ext cx="9438095" cy="43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4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881904" y="2519940"/>
            <a:ext cx="1866666" cy="4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2857" y="3663254"/>
            <a:ext cx="1904761" cy="438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53333" y="4797041"/>
            <a:ext cx="1914285" cy="447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62857" y="5949883"/>
            <a:ext cx="1914285" cy="428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4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86666" y="2250367"/>
            <a:ext cx="1923809" cy="44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86666" y="3347473"/>
            <a:ext cx="1923809" cy="42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567619" y="4425499"/>
            <a:ext cx="952380" cy="44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67619" y="5513066"/>
            <a:ext cx="952380" cy="42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0095"/>
            <a:ext cx="5432425" cy="5972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252470" y="3478530"/>
            <a:ext cx="762635" cy="373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2023-07-26T16:11:09Z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